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8"/>
  </p:notesMasterIdLst>
  <p:sldIdLst>
    <p:sldId id="374" r:id="rId2"/>
    <p:sldId id="392" r:id="rId3"/>
    <p:sldId id="333" r:id="rId4"/>
    <p:sldId id="408" r:id="rId5"/>
    <p:sldId id="395" r:id="rId6"/>
    <p:sldId id="39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6" userDrawn="1">
          <p15:clr>
            <a:srgbClr val="A4A3A4"/>
          </p15:clr>
        </p15:guide>
        <p15:guide id="2" pos="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624"/>
    <a:srgbClr val="0BDA51"/>
    <a:srgbClr val="625C58"/>
    <a:srgbClr val="5D5955"/>
    <a:srgbClr val="848484"/>
    <a:srgbClr val="06792D"/>
    <a:srgbClr val="FAFAFF"/>
    <a:srgbClr val="4472C4"/>
    <a:srgbClr val="09DA51"/>
    <a:srgbClr val="F8F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578"/>
  </p:normalViewPr>
  <p:slideViewPr>
    <p:cSldViewPr snapToGrid="0" snapToObjects="1">
      <p:cViewPr varScale="1">
        <p:scale>
          <a:sx n="105" d="100"/>
          <a:sy n="105" d="100"/>
        </p:scale>
        <p:origin x="216" y="688"/>
      </p:cViewPr>
      <p:guideLst>
        <p:guide orient="horz" pos="456"/>
        <p:guide pos="168"/>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8E2930-2003-4B3D-90DB-E9FF5786F7E6}" type="datetimeFigureOut">
              <a:rPr lang="en-US" smtClean="0"/>
              <a:t>7/16/24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661BCE-121C-4CF1-9B5D-3AC8E5C59854}" type="slidenum">
              <a:rPr lang="en-US" smtClean="0"/>
              <a:t>‹#›</a:t>
            </a:fld>
            <a:endParaRPr lang="en-US"/>
          </a:p>
        </p:txBody>
      </p:sp>
    </p:spTree>
    <p:extLst>
      <p:ext uri="{BB962C8B-B14F-4D97-AF65-F5344CB8AC3E}">
        <p14:creationId xmlns:p14="http://schemas.microsoft.com/office/powerpoint/2010/main" val="1623030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0.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rgbClr val="FAFA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A55DF-9BBC-FD62-F1E2-CE4F3EBFBC95}"/>
              </a:ext>
            </a:extLst>
          </p:cNvPr>
          <p:cNvSpPr txBox="1"/>
          <p:nvPr userDrawn="1"/>
        </p:nvSpPr>
        <p:spPr>
          <a:xfrm>
            <a:off x="111210" y="6357684"/>
            <a:ext cx="531341" cy="369332"/>
          </a:xfrm>
          <a:prstGeom prst="rect">
            <a:avLst/>
          </a:prstGeom>
          <a:noFill/>
        </p:spPr>
        <p:txBody>
          <a:bodyPr wrap="square">
            <a:spAutoFit/>
          </a:bodyPr>
          <a:lstStyle/>
          <a:p>
            <a:fld id="{0959562A-76AB-4C46-9716-C227C6D76D51}" type="slidenum">
              <a:rPr lang="en-US" b="1" i="0" smtClean="0">
                <a:solidFill>
                  <a:srgbClr val="625C58"/>
                </a:solidFill>
                <a:latin typeface="Tw Cen MT" panose="020B0602020104020603" pitchFamily="34" charset="77"/>
              </a:rPr>
              <a:pPr/>
              <a:t>‹#›</a:t>
            </a:fld>
            <a:endParaRPr lang="en-US" dirty="0"/>
          </a:p>
        </p:txBody>
      </p:sp>
      <p:sp>
        <p:nvSpPr>
          <p:cNvPr id="3" name="Title 1">
            <a:extLst>
              <a:ext uri="{FF2B5EF4-FFF2-40B4-BE49-F238E27FC236}">
                <a16:creationId xmlns:a16="http://schemas.microsoft.com/office/drawing/2014/main" id="{5D8F9B0D-BD7F-A5DE-7BB9-9DEAD7925EB8}"/>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pic>
        <p:nvPicPr>
          <p:cNvPr id="5" name="Picture 4">
            <a:extLst>
              <a:ext uri="{FF2B5EF4-FFF2-40B4-BE49-F238E27FC236}">
                <a16:creationId xmlns:a16="http://schemas.microsoft.com/office/drawing/2014/main" id="{B0284798-B810-C1D2-F214-1B5372149317}"/>
              </a:ext>
            </a:extLst>
          </p:cNvPr>
          <p:cNvPicPr>
            <a:picLocks noChangeAspect="1"/>
          </p:cNvPicPr>
          <p:nvPr userDrawn="1"/>
        </p:nvPicPr>
        <p:blipFill>
          <a:blip r:embed="rId2"/>
          <a:srcRect/>
          <a:stretch/>
        </p:blipFill>
        <p:spPr>
          <a:xfrm>
            <a:off x="11551920" y="6172201"/>
            <a:ext cx="640080" cy="640080"/>
          </a:xfrm>
          <a:prstGeom prst="rect">
            <a:avLst/>
          </a:prstGeom>
        </p:spPr>
      </p:pic>
      <p:sp>
        <p:nvSpPr>
          <p:cNvPr id="6" name="Rectangle 5">
            <a:extLst>
              <a:ext uri="{FF2B5EF4-FFF2-40B4-BE49-F238E27FC236}">
                <a16:creationId xmlns:a16="http://schemas.microsoft.com/office/drawing/2014/main" id="{82748970-A6D9-C9C3-7DD5-6CDA9E258941}"/>
              </a:ext>
            </a:extLst>
          </p:cNvPr>
          <p:cNvSpPr/>
          <p:nvPr userDrawn="1"/>
        </p:nvSpPr>
        <p:spPr>
          <a:xfrm>
            <a:off x="-4" y="6812281"/>
            <a:ext cx="12192000" cy="45719"/>
          </a:xfrm>
          <a:prstGeom prst="rect">
            <a:avLst/>
          </a:prstGeom>
          <a:solidFill>
            <a:srgbClr val="625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719485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FAFA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5091CF-E24C-4ADB-B0D1-490D65D155E0}"/>
              </a:ext>
            </a:extLst>
          </p:cNvPr>
          <p:cNvPicPr>
            <a:picLocks noChangeAspect="1"/>
          </p:cNvPicPr>
          <p:nvPr userDrawn="1"/>
        </p:nvPicPr>
        <p:blipFill>
          <a:blip r:embed="rId2"/>
          <a:srcRect/>
          <a:stretch/>
        </p:blipFill>
        <p:spPr>
          <a:xfrm>
            <a:off x="554743" y="6283106"/>
            <a:ext cx="10899634" cy="442304"/>
          </a:xfrm>
          <a:prstGeom prst="rect">
            <a:avLst/>
          </a:prstGeom>
        </p:spPr>
      </p:pic>
      <p:sp>
        <p:nvSpPr>
          <p:cNvPr id="2" name="Title 1">
            <a:extLst>
              <a:ext uri="{FF2B5EF4-FFF2-40B4-BE49-F238E27FC236}">
                <a16:creationId xmlns:a16="http://schemas.microsoft.com/office/drawing/2014/main" id="{6AF3294F-6554-43A2-A77A-233A82C76917}"/>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sp>
        <p:nvSpPr>
          <p:cNvPr id="12" name="Slide Number Placeholder 5">
            <a:extLst>
              <a:ext uri="{FF2B5EF4-FFF2-40B4-BE49-F238E27FC236}">
                <a16:creationId xmlns:a16="http://schemas.microsoft.com/office/drawing/2014/main" id="{02EC906D-96EB-FD4B-A86A-796F9C40573B}"/>
              </a:ext>
            </a:extLst>
          </p:cNvPr>
          <p:cNvSpPr txBox="1">
            <a:spLocks/>
          </p:cNvSpPr>
          <p:nvPr userDrawn="1"/>
        </p:nvSpPr>
        <p:spPr>
          <a:xfrm>
            <a:off x="0" y="6337785"/>
            <a:ext cx="457200" cy="457200"/>
          </a:xfrm>
          <a:prstGeom prst="rect">
            <a:avLst/>
          </a:prstGeom>
          <a:solidFill>
            <a:srgbClr val="FAFAFF"/>
          </a:solidFill>
        </p:spPr>
        <p:txBody>
          <a:bodyPr vert="horz" lIns="91440" tIns="45720" rIns="91440" bIns="45720" rtlCol="0" anchor="ctr">
            <a:normAutofit fontScale="92500"/>
          </a:bodyPr>
          <a:lstStyle>
            <a:defPPr>
              <a:defRPr lang="en-US"/>
            </a:defPPr>
            <a:lvl1pPr marL="0" algn="ctr" defTabSz="914400" rtl="0" eaLnBrk="1" latinLnBrk="0" hangingPunct="1">
              <a:defRPr sz="18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59562A-76AB-4C46-9716-C227C6D76D51}" type="slidenum">
              <a:rPr lang="en-US" b="1" i="0" smtClean="0">
                <a:solidFill>
                  <a:srgbClr val="625C58"/>
                </a:solidFill>
                <a:latin typeface="Tw Cen MT" panose="020B0602020104020603" pitchFamily="34" charset="77"/>
              </a:rPr>
              <a:pPr/>
              <a:t>‹#›</a:t>
            </a:fld>
            <a:endParaRPr lang="en-US" b="1" i="0" dirty="0">
              <a:solidFill>
                <a:srgbClr val="625C58"/>
              </a:solidFill>
              <a:latin typeface="Tw Cen MT" panose="020B0602020104020603" pitchFamily="34" charset="77"/>
            </a:endParaRPr>
          </a:p>
        </p:txBody>
      </p:sp>
      <p:pic>
        <p:nvPicPr>
          <p:cNvPr id="13" name="Picture 12">
            <a:extLst>
              <a:ext uri="{FF2B5EF4-FFF2-40B4-BE49-F238E27FC236}">
                <a16:creationId xmlns:a16="http://schemas.microsoft.com/office/drawing/2014/main" id="{E334578A-3077-5D4A-B8C2-E5FFDEB612B1}"/>
              </a:ext>
            </a:extLst>
          </p:cNvPr>
          <p:cNvPicPr>
            <a:picLocks noChangeAspect="1"/>
          </p:cNvPicPr>
          <p:nvPr userDrawn="1"/>
        </p:nvPicPr>
        <p:blipFill>
          <a:blip r:embed="rId3"/>
          <a:srcRect/>
          <a:stretch/>
        </p:blipFill>
        <p:spPr>
          <a:xfrm>
            <a:off x="11551920" y="6172201"/>
            <a:ext cx="640080" cy="640080"/>
          </a:xfrm>
          <a:prstGeom prst="rect">
            <a:avLst/>
          </a:prstGeom>
        </p:spPr>
      </p:pic>
    </p:spTree>
    <p:extLst>
      <p:ext uri="{BB962C8B-B14F-4D97-AF65-F5344CB8AC3E}">
        <p14:creationId xmlns:p14="http://schemas.microsoft.com/office/powerpoint/2010/main" val="187776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FAFAFF"/>
        </a:solidFill>
        <a:effectLst/>
      </p:bgPr>
    </p:bg>
    <p:spTree>
      <p:nvGrpSpPr>
        <p:cNvPr id="1" name=""/>
        <p:cNvGrpSpPr/>
        <p:nvPr/>
      </p:nvGrpSpPr>
      <p:grpSpPr>
        <a:xfrm>
          <a:off x="0" y="0"/>
          <a:ext cx="0" cy="0"/>
          <a:chOff x="0" y="0"/>
          <a:chExt cx="0" cy="0"/>
        </a:xfrm>
      </p:grpSpPr>
      <p:pic>
        <p:nvPicPr>
          <p:cNvPr id="11" name="Picture 10" descr="A white and green background&#10;&#10;Description automatically generated">
            <a:extLst>
              <a:ext uri="{FF2B5EF4-FFF2-40B4-BE49-F238E27FC236}">
                <a16:creationId xmlns:a16="http://schemas.microsoft.com/office/drawing/2014/main" id="{B34D4F69-4999-0A36-7182-143CDE505FBE}"/>
              </a:ext>
            </a:extLst>
          </p:cNvPr>
          <p:cNvPicPr>
            <a:picLocks noChangeAspect="1"/>
          </p:cNvPicPr>
          <p:nvPr userDrawn="1"/>
        </p:nvPicPr>
        <p:blipFill>
          <a:blip r:embed="rId2"/>
          <a:stretch>
            <a:fillRect/>
          </a:stretch>
        </p:blipFill>
        <p:spPr>
          <a:xfrm>
            <a:off x="0" y="1105"/>
            <a:ext cx="12191996" cy="6855788"/>
          </a:xfrm>
          <a:prstGeom prst="rect">
            <a:avLst/>
          </a:prstGeom>
        </p:spPr>
      </p:pic>
      <p:sp>
        <p:nvSpPr>
          <p:cNvPr id="9" name="Rectangle 8">
            <a:extLst>
              <a:ext uri="{FF2B5EF4-FFF2-40B4-BE49-F238E27FC236}">
                <a16:creationId xmlns:a16="http://schemas.microsoft.com/office/drawing/2014/main" id="{2019F91B-2BEA-41FC-B40D-DFB4B305B3FD}"/>
              </a:ext>
            </a:extLst>
          </p:cNvPr>
          <p:cNvSpPr/>
          <p:nvPr userDrawn="1"/>
        </p:nvSpPr>
        <p:spPr>
          <a:xfrm>
            <a:off x="-4" y="6812281"/>
            <a:ext cx="12192000" cy="45719"/>
          </a:xfrm>
          <a:prstGeom prst="rect">
            <a:avLst/>
          </a:prstGeom>
          <a:solidFill>
            <a:srgbClr val="625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descr="A white and grey sign with green border&#10;&#10;Description automatically generated">
            <a:extLst>
              <a:ext uri="{FF2B5EF4-FFF2-40B4-BE49-F238E27FC236}">
                <a16:creationId xmlns:a16="http://schemas.microsoft.com/office/drawing/2014/main" id="{9EB8D326-5AD0-7C2C-5ACC-0A634E338BFB}"/>
              </a:ext>
            </a:extLst>
          </p:cNvPr>
          <p:cNvPicPr>
            <a:picLocks noChangeAspect="1"/>
          </p:cNvPicPr>
          <p:nvPr userDrawn="1"/>
        </p:nvPicPr>
        <p:blipFill>
          <a:blip r:embed="rId3"/>
          <a:stretch>
            <a:fillRect/>
          </a:stretch>
        </p:blipFill>
        <p:spPr>
          <a:xfrm>
            <a:off x="11551920" y="6172201"/>
            <a:ext cx="640080" cy="640080"/>
          </a:xfrm>
          <a:prstGeom prst="rect">
            <a:avLst/>
          </a:prstGeom>
        </p:spPr>
      </p:pic>
      <p:sp>
        <p:nvSpPr>
          <p:cNvPr id="15" name="TextBox 14">
            <a:extLst>
              <a:ext uri="{FF2B5EF4-FFF2-40B4-BE49-F238E27FC236}">
                <a16:creationId xmlns:a16="http://schemas.microsoft.com/office/drawing/2014/main" id="{E40F4A91-9074-F013-66AE-FF58CC251257}"/>
              </a:ext>
            </a:extLst>
          </p:cNvPr>
          <p:cNvSpPr txBox="1"/>
          <p:nvPr userDrawn="1"/>
        </p:nvSpPr>
        <p:spPr>
          <a:xfrm>
            <a:off x="111210" y="6357684"/>
            <a:ext cx="531341" cy="369332"/>
          </a:xfrm>
          <a:prstGeom prst="rect">
            <a:avLst/>
          </a:prstGeom>
          <a:noFill/>
        </p:spPr>
        <p:txBody>
          <a:bodyPr wrap="square">
            <a:spAutoFit/>
          </a:bodyPr>
          <a:lstStyle/>
          <a:p>
            <a:fld id="{0959562A-76AB-4C46-9716-C227C6D76D51}" type="slidenum">
              <a:rPr lang="en-US" b="1" i="0" smtClean="0">
                <a:solidFill>
                  <a:srgbClr val="625C58"/>
                </a:solidFill>
                <a:latin typeface="Tw Cen MT" panose="020B0602020104020603" pitchFamily="34" charset="77"/>
              </a:rPr>
              <a:pPr/>
              <a:t>‹#›</a:t>
            </a:fld>
            <a:endParaRPr lang="en-US" dirty="0"/>
          </a:p>
        </p:txBody>
      </p:sp>
      <p:sp>
        <p:nvSpPr>
          <p:cNvPr id="16" name="Title 1">
            <a:extLst>
              <a:ext uri="{FF2B5EF4-FFF2-40B4-BE49-F238E27FC236}">
                <a16:creationId xmlns:a16="http://schemas.microsoft.com/office/drawing/2014/main" id="{29D9B9B2-D3B2-5647-0C8E-030E7691A6F4}"/>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sp>
        <p:nvSpPr>
          <p:cNvPr id="17" name="Text Placeholder 5">
            <a:extLst>
              <a:ext uri="{FF2B5EF4-FFF2-40B4-BE49-F238E27FC236}">
                <a16:creationId xmlns:a16="http://schemas.microsoft.com/office/drawing/2014/main" id="{369311F6-3D6D-7A98-88ED-89A53D89C152}"/>
              </a:ext>
            </a:extLst>
          </p:cNvPr>
          <p:cNvSpPr>
            <a:spLocks noGrp="1"/>
          </p:cNvSpPr>
          <p:nvPr>
            <p:ph type="body" sz="quarter" idx="10"/>
          </p:nvPr>
        </p:nvSpPr>
        <p:spPr>
          <a:xfrm>
            <a:off x="838200" y="1329152"/>
            <a:ext cx="10515600" cy="511746"/>
          </a:xfrm>
        </p:spPr>
        <p:txBody>
          <a:bodyPr/>
          <a:lstStyle>
            <a:lvl1pPr>
              <a:defRPr b="0" i="0">
                <a:solidFill>
                  <a:srgbClr val="282624"/>
                </a:solidFill>
                <a:latin typeface="Tw Cen MT" panose="020B0602020104020603" pitchFamily="34" charset="77"/>
              </a:defRPr>
            </a:lvl1pPr>
            <a:lvl2pPr>
              <a:defRPr b="0" i="0">
                <a:solidFill>
                  <a:srgbClr val="282624"/>
                </a:solidFill>
                <a:latin typeface="Tw Cen MT" panose="020B0602020104020603" pitchFamily="34" charset="77"/>
              </a:defRPr>
            </a:lvl2pPr>
            <a:lvl3pPr>
              <a:defRPr b="0" i="0">
                <a:solidFill>
                  <a:srgbClr val="282624"/>
                </a:solidFill>
                <a:latin typeface="Tw Cen MT" panose="020B0602020104020603" pitchFamily="34" charset="77"/>
              </a:defRPr>
            </a:lvl3pPr>
            <a:lvl4pPr>
              <a:defRPr b="0" i="0">
                <a:solidFill>
                  <a:srgbClr val="282624"/>
                </a:solidFill>
                <a:latin typeface="Tw Cen MT" panose="020B0602020104020603" pitchFamily="34" charset="77"/>
              </a:defRPr>
            </a:lvl4pPr>
            <a:lvl5pPr>
              <a:defRPr b="0" i="0">
                <a:solidFill>
                  <a:srgbClr val="282624"/>
                </a:solidFill>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7263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FAFAFF"/>
        </a:solidFill>
        <a:effectLst/>
      </p:bgPr>
    </p:bg>
    <p:spTree>
      <p:nvGrpSpPr>
        <p:cNvPr id="1" name=""/>
        <p:cNvGrpSpPr/>
        <p:nvPr/>
      </p:nvGrpSpPr>
      <p:grpSpPr>
        <a:xfrm>
          <a:off x="0" y="0"/>
          <a:ext cx="0" cy="0"/>
          <a:chOff x="0" y="0"/>
          <a:chExt cx="0" cy="0"/>
        </a:xfrm>
      </p:grpSpPr>
      <p:pic>
        <p:nvPicPr>
          <p:cNvPr id="11" name="Picture 10" descr="A white and green background&#10;&#10;Description automatically generated">
            <a:extLst>
              <a:ext uri="{FF2B5EF4-FFF2-40B4-BE49-F238E27FC236}">
                <a16:creationId xmlns:a16="http://schemas.microsoft.com/office/drawing/2014/main" id="{B34D4F69-4999-0A36-7182-143CDE505FBE}"/>
              </a:ext>
            </a:extLst>
          </p:cNvPr>
          <p:cNvPicPr>
            <a:picLocks noChangeAspect="1"/>
          </p:cNvPicPr>
          <p:nvPr userDrawn="1"/>
        </p:nvPicPr>
        <p:blipFill>
          <a:blip r:embed="rId2"/>
          <a:stretch>
            <a:fillRect/>
          </a:stretch>
        </p:blipFill>
        <p:spPr>
          <a:xfrm flipH="1">
            <a:off x="0" y="1105"/>
            <a:ext cx="12191996" cy="6855788"/>
          </a:xfrm>
          <a:prstGeom prst="rect">
            <a:avLst/>
          </a:prstGeom>
        </p:spPr>
      </p:pic>
      <p:sp>
        <p:nvSpPr>
          <p:cNvPr id="9" name="Rectangle 8">
            <a:extLst>
              <a:ext uri="{FF2B5EF4-FFF2-40B4-BE49-F238E27FC236}">
                <a16:creationId xmlns:a16="http://schemas.microsoft.com/office/drawing/2014/main" id="{2019F91B-2BEA-41FC-B40D-DFB4B305B3FD}"/>
              </a:ext>
            </a:extLst>
          </p:cNvPr>
          <p:cNvSpPr/>
          <p:nvPr userDrawn="1"/>
        </p:nvSpPr>
        <p:spPr>
          <a:xfrm>
            <a:off x="-4" y="6812281"/>
            <a:ext cx="12192000" cy="45719"/>
          </a:xfrm>
          <a:prstGeom prst="rect">
            <a:avLst/>
          </a:prstGeom>
          <a:solidFill>
            <a:srgbClr val="625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descr="A white and grey sign with green border&#10;&#10;Description automatically generated">
            <a:extLst>
              <a:ext uri="{FF2B5EF4-FFF2-40B4-BE49-F238E27FC236}">
                <a16:creationId xmlns:a16="http://schemas.microsoft.com/office/drawing/2014/main" id="{9EB8D326-5AD0-7C2C-5ACC-0A634E338BFB}"/>
              </a:ext>
            </a:extLst>
          </p:cNvPr>
          <p:cNvPicPr>
            <a:picLocks noChangeAspect="1"/>
          </p:cNvPicPr>
          <p:nvPr userDrawn="1"/>
        </p:nvPicPr>
        <p:blipFill>
          <a:blip r:embed="rId3"/>
          <a:stretch>
            <a:fillRect/>
          </a:stretch>
        </p:blipFill>
        <p:spPr>
          <a:xfrm>
            <a:off x="11551920" y="6172201"/>
            <a:ext cx="640080" cy="640080"/>
          </a:xfrm>
          <a:prstGeom prst="rect">
            <a:avLst/>
          </a:prstGeom>
        </p:spPr>
      </p:pic>
      <p:sp>
        <p:nvSpPr>
          <p:cNvPr id="15" name="TextBox 14">
            <a:extLst>
              <a:ext uri="{FF2B5EF4-FFF2-40B4-BE49-F238E27FC236}">
                <a16:creationId xmlns:a16="http://schemas.microsoft.com/office/drawing/2014/main" id="{E40F4A91-9074-F013-66AE-FF58CC251257}"/>
              </a:ext>
            </a:extLst>
          </p:cNvPr>
          <p:cNvSpPr txBox="1"/>
          <p:nvPr userDrawn="1"/>
        </p:nvSpPr>
        <p:spPr>
          <a:xfrm>
            <a:off x="111210" y="6357684"/>
            <a:ext cx="531341" cy="369332"/>
          </a:xfrm>
          <a:prstGeom prst="rect">
            <a:avLst/>
          </a:prstGeom>
          <a:noFill/>
        </p:spPr>
        <p:txBody>
          <a:bodyPr wrap="square">
            <a:spAutoFit/>
          </a:bodyPr>
          <a:lstStyle/>
          <a:p>
            <a:fld id="{0959562A-76AB-4C46-9716-C227C6D76D51}" type="slidenum">
              <a:rPr lang="en-US" b="1" i="0" smtClean="0">
                <a:solidFill>
                  <a:srgbClr val="625C58"/>
                </a:solidFill>
                <a:latin typeface="Tw Cen MT" panose="020B0602020104020603" pitchFamily="34" charset="77"/>
              </a:rPr>
              <a:pPr/>
              <a:t>‹#›</a:t>
            </a:fld>
            <a:endParaRPr lang="en-US" dirty="0"/>
          </a:p>
        </p:txBody>
      </p:sp>
      <p:sp>
        <p:nvSpPr>
          <p:cNvPr id="16" name="Title 1">
            <a:extLst>
              <a:ext uri="{FF2B5EF4-FFF2-40B4-BE49-F238E27FC236}">
                <a16:creationId xmlns:a16="http://schemas.microsoft.com/office/drawing/2014/main" id="{29D9B9B2-D3B2-5647-0C8E-030E7691A6F4}"/>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sp>
        <p:nvSpPr>
          <p:cNvPr id="17" name="Text Placeholder 5">
            <a:extLst>
              <a:ext uri="{FF2B5EF4-FFF2-40B4-BE49-F238E27FC236}">
                <a16:creationId xmlns:a16="http://schemas.microsoft.com/office/drawing/2014/main" id="{369311F6-3D6D-7A98-88ED-89A53D89C152}"/>
              </a:ext>
            </a:extLst>
          </p:cNvPr>
          <p:cNvSpPr>
            <a:spLocks noGrp="1"/>
          </p:cNvSpPr>
          <p:nvPr>
            <p:ph type="body" sz="quarter" idx="10"/>
          </p:nvPr>
        </p:nvSpPr>
        <p:spPr>
          <a:xfrm>
            <a:off x="838200" y="1329152"/>
            <a:ext cx="10515600" cy="511746"/>
          </a:xfrm>
        </p:spPr>
        <p:txBody>
          <a:bodyPr/>
          <a:lstStyle>
            <a:lvl1pPr>
              <a:defRPr b="0" i="0">
                <a:solidFill>
                  <a:srgbClr val="282624"/>
                </a:solidFill>
                <a:latin typeface="Tw Cen MT" panose="020B0602020104020603" pitchFamily="34" charset="77"/>
              </a:defRPr>
            </a:lvl1pPr>
            <a:lvl2pPr>
              <a:defRPr b="0" i="0">
                <a:solidFill>
                  <a:srgbClr val="282624"/>
                </a:solidFill>
                <a:latin typeface="Tw Cen MT" panose="020B0602020104020603" pitchFamily="34" charset="77"/>
              </a:defRPr>
            </a:lvl2pPr>
            <a:lvl3pPr>
              <a:defRPr b="0" i="0">
                <a:solidFill>
                  <a:srgbClr val="282624"/>
                </a:solidFill>
                <a:latin typeface="Tw Cen MT" panose="020B0602020104020603" pitchFamily="34" charset="77"/>
              </a:defRPr>
            </a:lvl3pPr>
            <a:lvl4pPr>
              <a:defRPr b="0" i="0">
                <a:solidFill>
                  <a:srgbClr val="282624"/>
                </a:solidFill>
                <a:latin typeface="Tw Cen MT" panose="020B0602020104020603" pitchFamily="34" charset="77"/>
              </a:defRPr>
            </a:lvl4pPr>
            <a:lvl5pPr>
              <a:defRPr b="0" i="0">
                <a:solidFill>
                  <a:srgbClr val="282624"/>
                </a:solidFill>
                <a:latin typeface="Tw Cen MT" panose="020B0602020104020603"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21036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FAFA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4D4F69-4999-0A36-7182-143CDE505FBE}"/>
              </a:ext>
            </a:extLst>
          </p:cNvPr>
          <p:cNvPicPr>
            <a:picLocks noChangeAspect="1"/>
          </p:cNvPicPr>
          <p:nvPr userDrawn="1"/>
        </p:nvPicPr>
        <p:blipFill>
          <a:blip r:embed="rId2"/>
          <a:srcRect/>
          <a:stretch/>
        </p:blipFill>
        <p:spPr>
          <a:xfrm>
            <a:off x="1" y="1105"/>
            <a:ext cx="12191994" cy="6855788"/>
          </a:xfrm>
          <a:prstGeom prst="rect">
            <a:avLst/>
          </a:prstGeom>
        </p:spPr>
      </p:pic>
      <p:sp>
        <p:nvSpPr>
          <p:cNvPr id="9" name="Rectangle 8">
            <a:extLst>
              <a:ext uri="{FF2B5EF4-FFF2-40B4-BE49-F238E27FC236}">
                <a16:creationId xmlns:a16="http://schemas.microsoft.com/office/drawing/2014/main" id="{2019F91B-2BEA-41FC-B40D-DFB4B305B3FD}"/>
              </a:ext>
            </a:extLst>
          </p:cNvPr>
          <p:cNvSpPr/>
          <p:nvPr userDrawn="1"/>
        </p:nvSpPr>
        <p:spPr>
          <a:xfrm>
            <a:off x="-4" y="6812281"/>
            <a:ext cx="12192000" cy="45719"/>
          </a:xfrm>
          <a:prstGeom prst="rect">
            <a:avLst/>
          </a:prstGeom>
          <a:solidFill>
            <a:srgbClr val="0BD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descr="A white and grey sign with green border&#10;&#10;Description automatically generated">
            <a:extLst>
              <a:ext uri="{FF2B5EF4-FFF2-40B4-BE49-F238E27FC236}">
                <a16:creationId xmlns:a16="http://schemas.microsoft.com/office/drawing/2014/main" id="{9EB8D326-5AD0-7C2C-5ACC-0A634E338BFB}"/>
              </a:ext>
            </a:extLst>
          </p:cNvPr>
          <p:cNvPicPr>
            <a:picLocks noChangeAspect="1"/>
          </p:cNvPicPr>
          <p:nvPr userDrawn="1"/>
        </p:nvPicPr>
        <p:blipFill>
          <a:blip r:embed="rId3"/>
          <a:stretch>
            <a:fillRect/>
          </a:stretch>
        </p:blipFill>
        <p:spPr>
          <a:xfrm>
            <a:off x="11551920" y="6172201"/>
            <a:ext cx="640080" cy="640080"/>
          </a:xfrm>
          <a:prstGeom prst="rect">
            <a:avLst/>
          </a:prstGeom>
        </p:spPr>
      </p:pic>
      <p:sp>
        <p:nvSpPr>
          <p:cNvPr id="13" name="TextBox 12">
            <a:extLst>
              <a:ext uri="{FF2B5EF4-FFF2-40B4-BE49-F238E27FC236}">
                <a16:creationId xmlns:a16="http://schemas.microsoft.com/office/drawing/2014/main" id="{D73E9BCF-684B-D4AB-AA2F-9702CB03D449}"/>
              </a:ext>
            </a:extLst>
          </p:cNvPr>
          <p:cNvSpPr txBox="1"/>
          <p:nvPr userDrawn="1"/>
        </p:nvSpPr>
        <p:spPr>
          <a:xfrm>
            <a:off x="111210" y="6357684"/>
            <a:ext cx="531341" cy="369332"/>
          </a:xfrm>
          <a:prstGeom prst="rect">
            <a:avLst/>
          </a:prstGeom>
          <a:noFill/>
        </p:spPr>
        <p:txBody>
          <a:bodyPr wrap="square">
            <a:spAutoFit/>
          </a:bodyPr>
          <a:lstStyle/>
          <a:p>
            <a:fld id="{0959562A-76AB-4C46-9716-C227C6D76D51}" type="slidenum">
              <a:rPr lang="en-US" b="1" i="0" smtClean="0">
                <a:solidFill>
                  <a:srgbClr val="625C58"/>
                </a:solidFill>
                <a:latin typeface="Tw Cen MT" panose="020B0602020104020603" pitchFamily="34" charset="77"/>
              </a:rPr>
              <a:pPr/>
              <a:t>‹#›</a:t>
            </a:fld>
            <a:endParaRPr lang="en-US" dirty="0"/>
          </a:p>
        </p:txBody>
      </p:sp>
      <p:sp>
        <p:nvSpPr>
          <p:cNvPr id="4" name="Title 1">
            <a:extLst>
              <a:ext uri="{FF2B5EF4-FFF2-40B4-BE49-F238E27FC236}">
                <a16:creationId xmlns:a16="http://schemas.microsoft.com/office/drawing/2014/main" id="{575DAB82-9BDA-26AA-9C70-D18F47A5FDB0}"/>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spTree>
    <p:extLst>
      <p:ext uri="{BB962C8B-B14F-4D97-AF65-F5344CB8AC3E}">
        <p14:creationId xmlns:p14="http://schemas.microsoft.com/office/powerpoint/2010/main" val="1395983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FAFA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4D4F69-4999-0A36-7182-143CDE505FBE}"/>
              </a:ext>
            </a:extLst>
          </p:cNvPr>
          <p:cNvPicPr>
            <a:picLocks noChangeAspect="1"/>
          </p:cNvPicPr>
          <p:nvPr userDrawn="1"/>
        </p:nvPicPr>
        <p:blipFill>
          <a:blip r:embed="rId2">
            <a:alphaModFix amt="50000"/>
          </a:blip>
          <a:srcRect/>
          <a:stretch/>
        </p:blipFill>
        <p:spPr>
          <a:xfrm>
            <a:off x="1" y="1105"/>
            <a:ext cx="12191994" cy="6855787"/>
          </a:xfrm>
          <a:prstGeom prst="rect">
            <a:avLst/>
          </a:prstGeom>
        </p:spPr>
      </p:pic>
      <p:sp>
        <p:nvSpPr>
          <p:cNvPr id="9" name="Rectangle 8">
            <a:extLst>
              <a:ext uri="{FF2B5EF4-FFF2-40B4-BE49-F238E27FC236}">
                <a16:creationId xmlns:a16="http://schemas.microsoft.com/office/drawing/2014/main" id="{2019F91B-2BEA-41FC-B40D-DFB4B305B3FD}"/>
              </a:ext>
            </a:extLst>
          </p:cNvPr>
          <p:cNvSpPr/>
          <p:nvPr userDrawn="1"/>
        </p:nvSpPr>
        <p:spPr>
          <a:xfrm>
            <a:off x="-4" y="6812281"/>
            <a:ext cx="12192000" cy="45719"/>
          </a:xfrm>
          <a:prstGeom prst="rect">
            <a:avLst/>
          </a:prstGeom>
          <a:solidFill>
            <a:srgbClr val="0BD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descr="A white and grey sign with green border&#10;&#10;Description automatically generated">
            <a:extLst>
              <a:ext uri="{FF2B5EF4-FFF2-40B4-BE49-F238E27FC236}">
                <a16:creationId xmlns:a16="http://schemas.microsoft.com/office/drawing/2014/main" id="{9EB8D326-5AD0-7C2C-5ACC-0A634E338BFB}"/>
              </a:ext>
            </a:extLst>
          </p:cNvPr>
          <p:cNvPicPr>
            <a:picLocks noChangeAspect="1"/>
          </p:cNvPicPr>
          <p:nvPr userDrawn="1"/>
        </p:nvPicPr>
        <p:blipFill>
          <a:blip r:embed="rId3"/>
          <a:stretch>
            <a:fillRect/>
          </a:stretch>
        </p:blipFill>
        <p:spPr>
          <a:xfrm>
            <a:off x="11551920" y="6172201"/>
            <a:ext cx="640080" cy="640080"/>
          </a:xfrm>
          <a:prstGeom prst="rect">
            <a:avLst/>
          </a:prstGeom>
        </p:spPr>
      </p:pic>
      <p:sp>
        <p:nvSpPr>
          <p:cNvPr id="13" name="TextBox 12">
            <a:extLst>
              <a:ext uri="{FF2B5EF4-FFF2-40B4-BE49-F238E27FC236}">
                <a16:creationId xmlns:a16="http://schemas.microsoft.com/office/drawing/2014/main" id="{D73E9BCF-684B-D4AB-AA2F-9702CB03D449}"/>
              </a:ext>
            </a:extLst>
          </p:cNvPr>
          <p:cNvSpPr txBox="1"/>
          <p:nvPr userDrawn="1"/>
        </p:nvSpPr>
        <p:spPr>
          <a:xfrm>
            <a:off x="111210" y="6357684"/>
            <a:ext cx="531341" cy="369332"/>
          </a:xfrm>
          <a:prstGeom prst="rect">
            <a:avLst/>
          </a:prstGeom>
          <a:noFill/>
        </p:spPr>
        <p:txBody>
          <a:bodyPr wrap="square">
            <a:spAutoFit/>
          </a:bodyPr>
          <a:lstStyle/>
          <a:p>
            <a:fld id="{0959562A-76AB-4C46-9716-C227C6D76D51}" type="slidenum">
              <a:rPr lang="en-US" b="1" i="0" smtClean="0">
                <a:solidFill>
                  <a:srgbClr val="625C58"/>
                </a:solidFill>
                <a:latin typeface="Tw Cen MT" panose="020B0602020104020603" pitchFamily="34" charset="77"/>
              </a:rPr>
              <a:pPr/>
              <a:t>‹#›</a:t>
            </a:fld>
            <a:endParaRPr lang="en-US" dirty="0"/>
          </a:p>
        </p:txBody>
      </p:sp>
      <p:sp>
        <p:nvSpPr>
          <p:cNvPr id="4" name="Title 1">
            <a:extLst>
              <a:ext uri="{FF2B5EF4-FFF2-40B4-BE49-F238E27FC236}">
                <a16:creationId xmlns:a16="http://schemas.microsoft.com/office/drawing/2014/main" id="{575DAB82-9BDA-26AA-9C70-D18F47A5FDB0}"/>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spTree>
    <p:extLst>
      <p:ext uri="{BB962C8B-B14F-4D97-AF65-F5344CB8AC3E}">
        <p14:creationId xmlns:p14="http://schemas.microsoft.com/office/powerpoint/2010/main" val="1943424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FAFA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4D4F69-4999-0A36-7182-143CDE505FBE}"/>
              </a:ext>
            </a:extLst>
          </p:cNvPr>
          <p:cNvPicPr>
            <a:picLocks noChangeAspect="1"/>
          </p:cNvPicPr>
          <p:nvPr userDrawn="1"/>
        </p:nvPicPr>
        <p:blipFill>
          <a:blip r:embed="rId2">
            <a:alphaModFix amt="75000"/>
          </a:blip>
          <a:srcRect/>
          <a:stretch/>
        </p:blipFill>
        <p:spPr>
          <a:xfrm>
            <a:off x="2" y="1105"/>
            <a:ext cx="12191992" cy="6855787"/>
          </a:xfrm>
          <a:prstGeom prst="rect">
            <a:avLst/>
          </a:prstGeom>
        </p:spPr>
      </p:pic>
      <p:sp>
        <p:nvSpPr>
          <p:cNvPr id="9" name="Rectangle 8">
            <a:extLst>
              <a:ext uri="{FF2B5EF4-FFF2-40B4-BE49-F238E27FC236}">
                <a16:creationId xmlns:a16="http://schemas.microsoft.com/office/drawing/2014/main" id="{2019F91B-2BEA-41FC-B40D-DFB4B305B3FD}"/>
              </a:ext>
            </a:extLst>
          </p:cNvPr>
          <p:cNvSpPr/>
          <p:nvPr userDrawn="1"/>
        </p:nvSpPr>
        <p:spPr>
          <a:xfrm>
            <a:off x="-4" y="6812281"/>
            <a:ext cx="12192000" cy="45719"/>
          </a:xfrm>
          <a:prstGeom prst="rect">
            <a:avLst/>
          </a:prstGeom>
          <a:solidFill>
            <a:srgbClr val="0BD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descr="A white and grey sign with green border&#10;&#10;Description automatically generated">
            <a:extLst>
              <a:ext uri="{FF2B5EF4-FFF2-40B4-BE49-F238E27FC236}">
                <a16:creationId xmlns:a16="http://schemas.microsoft.com/office/drawing/2014/main" id="{9EB8D326-5AD0-7C2C-5ACC-0A634E338BFB}"/>
              </a:ext>
            </a:extLst>
          </p:cNvPr>
          <p:cNvPicPr>
            <a:picLocks noChangeAspect="1"/>
          </p:cNvPicPr>
          <p:nvPr userDrawn="1"/>
        </p:nvPicPr>
        <p:blipFill>
          <a:blip r:embed="rId3"/>
          <a:stretch>
            <a:fillRect/>
          </a:stretch>
        </p:blipFill>
        <p:spPr>
          <a:xfrm>
            <a:off x="11551920" y="6172201"/>
            <a:ext cx="640080" cy="640080"/>
          </a:xfrm>
          <a:prstGeom prst="rect">
            <a:avLst/>
          </a:prstGeom>
        </p:spPr>
      </p:pic>
      <p:sp>
        <p:nvSpPr>
          <p:cNvPr id="13" name="TextBox 12">
            <a:extLst>
              <a:ext uri="{FF2B5EF4-FFF2-40B4-BE49-F238E27FC236}">
                <a16:creationId xmlns:a16="http://schemas.microsoft.com/office/drawing/2014/main" id="{D73E9BCF-684B-D4AB-AA2F-9702CB03D449}"/>
              </a:ext>
            </a:extLst>
          </p:cNvPr>
          <p:cNvSpPr txBox="1"/>
          <p:nvPr userDrawn="1"/>
        </p:nvSpPr>
        <p:spPr>
          <a:xfrm>
            <a:off x="111210" y="6357684"/>
            <a:ext cx="531341" cy="369332"/>
          </a:xfrm>
          <a:prstGeom prst="rect">
            <a:avLst/>
          </a:prstGeom>
          <a:noFill/>
        </p:spPr>
        <p:txBody>
          <a:bodyPr wrap="square">
            <a:spAutoFit/>
          </a:bodyPr>
          <a:lstStyle/>
          <a:p>
            <a:fld id="{0959562A-76AB-4C46-9716-C227C6D76D51}" type="slidenum">
              <a:rPr lang="en-US" b="1" i="0" smtClean="0">
                <a:solidFill>
                  <a:srgbClr val="625C58"/>
                </a:solidFill>
                <a:latin typeface="Tw Cen MT" panose="020B0602020104020603" pitchFamily="34" charset="77"/>
              </a:rPr>
              <a:pPr/>
              <a:t>‹#›</a:t>
            </a:fld>
            <a:endParaRPr lang="en-US" dirty="0"/>
          </a:p>
        </p:txBody>
      </p:sp>
      <p:sp>
        <p:nvSpPr>
          <p:cNvPr id="4" name="Title 1">
            <a:extLst>
              <a:ext uri="{FF2B5EF4-FFF2-40B4-BE49-F238E27FC236}">
                <a16:creationId xmlns:a16="http://schemas.microsoft.com/office/drawing/2014/main" id="{575DAB82-9BDA-26AA-9C70-D18F47A5FDB0}"/>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spTree>
    <p:extLst>
      <p:ext uri="{BB962C8B-B14F-4D97-AF65-F5344CB8AC3E}">
        <p14:creationId xmlns:p14="http://schemas.microsoft.com/office/powerpoint/2010/main" val="1143194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FAFA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4D4F69-4999-0A36-7182-143CDE505FBE}"/>
              </a:ext>
            </a:extLst>
          </p:cNvPr>
          <p:cNvPicPr>
            <a:picLocks noChangeAspect="1"/>
          </p:cNvPicPr>
          <p:nvPr userDrawn="1"/>
        </p:nvPicPr>
        <p:blipFill>
          <a:blip r:embed="rId2"/>
          <a:srcRect/>
          <a:stretch/>
        </p:blipFill>
        <p:spPr>
          <a:xfrm>
            <a:off x="3" y="1105"/>
            <a:ext cx="12191990" cy="6855786"/>
          </a:xfrm>
          <a:prstGeom prst="rect">
            <a:avLst/>
          </a:prstGeom>
        </p:spPr>
      </p:pic>
      <p:sp>
        <p:nvSpPr>
          <p:cNvPr id="9" name="Rectangle 8">
            <a:extLst>
              <a:ext uri="{FF2B5EF4-FFF2-40B4-BE49-F238E27FC236}">
                <a16:creationId xmlns:a16="http://schemas.microsoft.com/office/drawing/2014/main" id="{2019F91B-2BEA-41FC-B40D-DFB4B305B3FD}"/>
              </a:ext>
            </a:extLst>
          </p:cNvPr>
          <p:cNvSpPr/>
          <p:nvPr userDrawn="1"/>
        </p:nvSpPr>
        <p:spPr>
          <a:xfrm>
            <a:off x="-4" y="6812281"/>
            <a:ext cx="12192000" cy="45719"/>
          </a:xfrm>
          <a:prstGeom prst="rect">
            <a:avLst/>
          </a:prstGeom>
          <a:solidFill>
            <a:srgbClr val="0BD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descr="A white and grey sign with green border&#10;&#10;Description automatically generated">
            <a:extLst>
              <a:ext uri="{FF2B5EF4-FFF2-40B4-BE49-F238E27FC236}">
                <a16:creationId xmlns:a16="http://schemas.microsoft.com/office/drawing/2014/main" id="{9EB8D326-5AD0-7C2C-5ACC-0A634E338BFB}"/>
              </a:ext>
            </a:extLst>
          </p:cNvPr>
          <p:cNvPicPr>
            <a:picLocks noChangeAspect="1"/>
          </p:cNvPicPr>
          <p:nvPr userDrawn="1"/>
        </p:nvPicPr>
        <p:blipFill>
          <a:blip r:embed="rId3"/>
          <a:stretch>
            <a:fillRect/>
          </a:stretch>
        </p:blipFill>
        <p:spPr>
          <a:xfrm>
            <a:off x="11551920" y="6172201"/>
            <a:ext cx="640080" cy="640080"/>
          </a:xfrm>
          <a:prstGeom prst="rect">
            <a:avLst/>
          </a:prstGeom>
        </p:spPr>
      </p:pic>
      <p:sp>
        <p:nvSpPr>
          <p:cNvPr id="13" name="TextBox 12">
            <a:extLst>
              <a:ext uri="{FF2B5EF4-FFF2-40B4-BE49-F238E27FC236}">
                <a16:creationId xmlns:a16="http://schemas.microsoft.com/office/drawing/2014/main" id="{D73E9BCF-684B-D4AB-AA2F-9702CB03D449}"/>
              </a:ext>
            </a:extLst>
          </p:cNvPr>
          <p:cNvSpPr txBox="1"/>
          <p:nvPr userDrawn="1"/>
        </p:nvSpPr>
        <p:spPr>
          <a:xfrm>
            <a:off x="111210" y="6357684"/>
            <a:ext cx="531341" cy="369332"/>
          </a:xfrm>
          <a:prstGeom prst="rect">
            <a:avLst/>
          </a:prstGeom>
          <a:noFill/>
        </p:spPr>
        <p:txBody>
          <a:bodyPr wrap="square">
            <a:spAutoFit/>
          </a:bodyPr>
          <a:lstStyle/>
          <a:p>
            <a:fld id="{0959562A-76AB-4C46-9716-C227C6D76D51}" type="slidenum">
              <a:rPr lang="en-US" b="1" i="0" smtClean="0">
                <a:solidFill>
                  <a:srgbClr val="625C58"/>
                </a:solidFill>
                <a:latin typeface="Tw Cen MT" panose="020B0602020104020603" pitchFamily="34" charset="77"/>
              </a:rPr>
              <a:pPr/>
              <a:t>‹#›</a:t>
            </a:fld>
            <a:endParaRPr lang="en-US" dirty="0"/>
          </a:p>
        </p:txBody>
      </p:sp>
      <p:sp>
        <p:nvSpPr>
          <p:cNvPr id="4" name="Title 1">
            <a:extLst>
              <a:ext uri="{FF2B5EF4-FFF2-40B4-BE49-F238E27FC236}">
                <a16:creationId xmlns:a16="http://schemas.microsoft.com/office/drawing/2014/main" id="{575DAB82-9BDA-26AA-9C70-D18F47A5FDB0}"/>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spTree>
    <p:extLst>
      <p:ext uri="{BB962C8B-B14F-4D97-AF65-F5344CB8AC3E}">
        <p14:creationId xmlns:p14="http://schemas.microsoft.com/office/powerpoint/2010/main" val="2661735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rgbClr val="FAFA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4D4F69-4999-0A36-7182-143CDE505FBE}"/>
              </a:ext>
            </a:extLst>
          </p:cNvPr>
          <p:cNvPicPr>
            <a:picLocks noChangeAspect="1"/>
          </p:cNvPicPr>
          <p:nvPr userDrawn="1"/>
        </p:nvPicPr>
        <p:blipFill>
          <a:blip r:embed="rId2">
            <a:alphaModFix amt="70000"/>
          </a:blip>
          <a:srcRect/>
          <a:stretch/>
        </p:blipFill>
        <p:spPr>
          <a:xfrm>
            <a:off x="3" y="1105"/>
            <a:ext cx="12191990" cy="6855786"/>
          </a:xfrm>
          <a:prstGeom prst="rect">
            <a:avLst/>
          </a:prstGeom>
        </p:spPr>
      </p:pic>
      <p:sp>
        <p:nvSpPr>
          <p:cNvPr id="9" name="Rectangle 8">
            <a:extLst>
              <a:ext uri="{FF2B5EF4-FFF2-40B4-BE49-F238E27FC236}">
                <a16:creationId xmlns:a16="http://schemas.microsoft.com/office/drawing/2014/main" id="{2019F91B-2BEA-41FC-B40D-DFB4B305B3FD}"/>
              </a:ext>
            </a:extLst>
          </p:cNvPr>
          <p:cNvSpPr/>
          <p:nvPr userDrawn="1"/>
        </p:nvSpPr>
        <p:spPr>
          <a:xfrm>
            <a:off x="-4" y="6812281"/>
            <a:ext cx="12192000" cy="45719"/>
          </a:xfrm>
          <a:prstGeom prst="rect">
            <a:avLst/>
          </a:prstGeom>
          <a:solidFill>
            <a:srgbClr val="625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7" name="Picture 6" descr="A white and grey sign with green border&#10;&#10;Description automatically generated">
            <a:extLst>
              <a:ext uri="{FF2B5EF4-FFF2-40B4-BE49-F238E27FC236}">
                <a16:creationId xmlns:a16="http://schemas.microsoft.com/office/drawing/2014/main" id="{9EB8D326-5AD0-7C2C-5ACC-0A634E338BFB}"/>
              </a:ext>
            </a:extLst>
          </p:cNvPr>
          <p:cNvPicPr>
            <a:picLocks noChangeAspect="1"/>
          </p:cNvPicPr>
          <p:nvPr userDrawn="1"/>
        </p:nvPicPr>
        <p:blipFill>
          <a:blip r:embed="rId3"/>
          <a:stretch>
            <a:fillRect/>
          </a:stretch>
        </p:blipFill>
        <p:spPr>
          <a:xfrm>
            <a:off x="11551920" y="6172201"/>
            <a:ext cx="640080" cy="640080"/>
          </a:xfrm>
          <a:prstGeom prst="rect">
            <a:avLst/>
          </a:prstGeom>
        </p:spPr>
      </p:pic>
      <p:sp>
        <p:nvSpPr>
          <p:cNvPr id="13" name="TextBox 12">
            <a:extLst>
              <a:ext uri="{FF2B5EF4-FFF2-40B4-BE49-F238E27FC236}">
                <a16:creationId xmlns:a16="http://schemas.microsoft.com/office/drawing/2014/main" id="{D73E9BCF-684B-D4AB-AA2F-9702CB03D449}"/>
              </a:ext>
            </a:extLst>
          </p:cNvPr>
          <p:cNvSpPr txBox="1"/>
          <p:nvPr userDrawn="1"/>
        </p:nvSpPr>
        <p:spPr>
          <a:xfrm>
            <a:off x="111210" y="6357684"/>
            <a:ext cx="531341" cy="369332"/>
          </a:xfrm>
          <a:prstGeom prst="rect">
            <a:avLst/>
          </a:prstGeom>
          <a:noFill/>
        </p:spPr>
        <p:txBody>
          <a:bodyPr wrap="square">
            <a:spAutoFit/>
          </a:bodyPr>
          <a:lstStyle/>
          <a:p>
            <a:fld id="{0959562A-76AB-4C46-9716-C227C6D76D51}" type="slidenum">
              <a:rPr lang="en-US" b="1" i="0" smtClean="0">
                <a:solidFill>
                  <a:srgbClr val="625C58"/>
                </a:solidFill>
                <a:latin typeface="Tw Cen MT" panose="020B0602020104020603" pitchFamily="34" charset="77"/>
              </a:rPr>
              <a:pPr/>
              <a:t>‹#›</a:t>
            </a:fld>
            <a:endParaRPr lang="en-US" dirty="0"/>
          </a:p>
        </p:txBody>
      </p:sp>
      <p:sp>
        <p:nvSpPr>
          <p:cNvPr id="4" name="Title 1">
            <a:extLst>
              <a:ext uri="{FF2B5EF4-FFF2-40B4-BE49-F238E27FC236}">
                <a16:creationId xmlns:a16="http://schemas.microsoft.com/office/drawing/2014/main" id="{575DAB82-9BDA-26AA-9C70-D18F47A5FDB0}"/>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spTree>
    <p:extLst>
      <p:ext uri="{BB962C8B-B14F-4D97-AF65-F5344CB8AC3E}">
        <p14:creationId xmlns:p14="http://schemas.microsoft.com/office/powerpoint/2010/main" val="680320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B698CB-5E95-4478-B47D-316F92BCFD67}"/>
              </a:ext>
            </a:extLst>
          </p:cNvPr>
          <p:cNvPicPr>
            <a:picLocks noChangeAspect="1"/>
          </p:cNvPicPr>
          <p:nvPr userDrawn="1"/>
        </p:nvPicPr>
        <p:blipFill>
          <a:blip r:embed="rId2">
            <a:duotone>
              <a:prstClr val="black"/>
              <a:schemeClr val="accent3">
                <a:tint val="45000"/>
                <a:satMod val="400000"/>
              </a:schemeClr>
            </a:duotone>
            <a:alphaModFix amt="45000"/>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C8E20C1-3A03-5246-9EF2-35E041AC6DEB}"/>
              </a:ext>
            </a:extLst>
          </p:cNvPr>
          <p:cNvPicPr>
            <a:picLocks noChangeAspect="1"/>
          </p:cNvPicPr>
          <p:nvPr userDrawn="1"/>
        </p:nvPicPr>
        <p:blipFill>
          <a:blip r:embed="rId3"/>
          <a:srcRect/>
          <a:stretch/>
        </p:blipFill>
        <p:spPr>
          <a:xfrm>
            <a:off x="8956415" y="233389"/>
            <a:ext cx="2463800" cy="2463800"/>
          </a:xfrm>
          <a:prstGeom prst="rect">
            <a:avLst/>
          </a:prstGeom>
        </p:spPr>
      </p:pic>
    </p:spTree>
    <p:extLst>
      <p:ext uri="{BB962C8B-B14F-4D97-AF65-F5344CB8AC3E}">
        <p14:creationId xmlns:p14="http://schemas.microsoft.com/office/powerpoint/2010/main" val="3140460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BB406-FF5C-4565-8876-10D71F4E650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2E32F7-2BCD-4F44-982C-FE8C8CC9351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9990" r="2000" b="27748"/>
          <a:stretch/>
        </p:blipFill>
        <p:spPr>
          <a:xfrm>
            <a:off x="1" y="5980575"/>
            <a:ext cx="12192000" cy="877425"/>
          </a:xfrm>
          <a:prstGeom prst="rect">
            <a:avLst/>
          </a:prstGeom>
        </p:spPr>
      </p:pic>
      <p:sp>
        <p:nvSpPr>
          <p:cNvPr id="9" name="Rectangle 8">
            <a:extLst>
              <a:ext uri="{FF2B5EF4-FFF2-40B4-BE49-F238E27FC236}">
                <a16:creationId xmlns:a16="http://schemas.microsoft.com/office/drawing/2014/main" id="{2019F91B-2BEA-41FC-B40D-DFB4B305B3FD}"/>
              </a:ext>
            </a:extLst>
          </p:cNvPr>
          <p:cNvSpPr/>
          <p:nvPr userDrawn="1"/>
        </p:nvSpPr>
        <p:spPr>
          <a:xfrm>
            <a:off x="-4" y="6812281"/>
            <a:ext cx="1219200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6AF3294F-6554-43A2-A77A-233A82C76917}"/>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0" name="Slide Number Placeholder 5">
            <a:extLst>
              <a:ext uri="{FF2B5EF4-FFF2-40B4-BE49-F238E27FC236}">
                <a16:creationId xmlns:a16="http://schemas.microsoft.com/office/drawing/2014/main" id="{6B8B58A7-745F-8741-9E14-AD10A3B16D04}"/>
              </a:ext>
            </a:extLst>
          </p:cNvPr>
          <p:cNvSpPr txBox="1">
            <a:spLocks/>
          </p:cNvSpPr>
          <p:nvPr userDrawn="1"/>
        </p:nvSpPr>
        <p:spPr>
          <a:xfrm>
            <a:off x="-4" y="6292735"/>
            <a:ext cx="606833" cy="565265"/>
          </a:xfrm>
          <a:prstGeom prst="rect">
            <a:avLst/>
          </a:prstGeom>
        </p:spPr>
        <p:txBody>
          <a:bodyPr vert="horz" lIns="91440" tIns="45720" rIns="91440" bIns="45720" rtlCol="0" anchor="ctr"/>
          <a:lstStyle>
            <a:defPPr>
              <a:defRPr lang="en-US"/>
            </a:defPPr>
            <a:lvl1pPr marL="0" algn="ctr" defTabSz="914400" rtl="0" eaLnBrk="1" latinLnBrk="0" hangingPunct="1">
              <a:defRPr sz="18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59562A-76AB-4C46-9716-C227C6D76D51}" type="slidenum">
              <a:rPr lang="en-US" smtClean="0">
                <a:solidFill>
                  <a:schemeClr val="bg1"/>
                </a:solidFill>
                <a:latin typeface="Barlow Thin"/>
              </a:rPr>
              <a:pPr/>
              <a:t>‹#›</a:t>
            </a:fld>
            <a:endParaRPr lang="en-US" dirty="0">
              <a:solidFill>
                <a:schemeClr val="bg1"/>
              </a:solidFill>
              <a:latin typeface="Barlow Thin"/>
            </a:endParaRPr>
          </a:p>
        </p:txBody>
      </p:sp>
      <p:pic>
        <p:nvPicPr>
          <p:cNvPr id="13" name="Picture 12">
            <a:extLst>
              <a:ext uri="{FF2B5EF4-FFF2-40B4-BE49-F238E27FC236}">
                <a16:creationId xmlns:a16="http://schemas.microsoft.com/office/drawing/2014/main" id="{7846A3E3-FD8E-8743-A504-2D1E529BF17D}"/>
              </a:ext>
            </a:extLst>
          </p:cNvPr>
          <p:cNvPicPr>
            <a:picLocks noChangeAspect="1"/>
          </p:cNvPicPr>
          <p:nvPr userDrawn="1"/>
        </p:nvPicPr>
        <p:blipFill>
          <a:blip r:embed="rId5"/>
          <a:stretch>
            <a:fillRect/>
          </a:stretch>
        </p:blipFill>
        <p:spPr>
          <a:xfrm>
            <a:off x="11544267" y="6104151"/>
            <a:ext cx="498149" cy="530173"/>
          </a:xfrm>
          <a:prstGeom prst="rect">
            <a:avLst/>
          </a:prstGeom>
        </p:spPr>
      </p:pic>
    </p:spTree>
    <p:extLst>
      <p:ext uri="{BB962C8B-B14F-4D97-AF65-F5344CB8AC3E}">
        <p14:creationId xmlns:p14="http://schemas.microsoft.com/office/powerpoint/2010/main" val="113772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FAFA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A55DF-9BBC-FD62-F1E2-CE4F3EBFBC95}"/>
              </a:ext>
            </a:extLst>
          </p:cNvPr>
          <p:cNvSpPr txBox="1"/>
          <p:nvPr userDrawn="1"/>
        </p:nvSpPr>
        <p:spPr>
          <a:xfrm>
            <a:off x="111210" y="6357684"/>
            <a:ext cx="531341" cy="369332"/>
          </a:xfrm>
          <a:prstGeom prst="rect">
            <a:avLst/>
          </a:prstGeom>
          <a:noFill/>
        </p:spPr>
        <p:txBody>
          <a:bodyPr wrap="square">
            <a:spAutoFit/>
          </a:bodyPr>
          <a:lstStyle/>
          <a:p>
            <a:fld id="{0959562A-76AB-4C46-9716-C227C6D76D51}" type="slidenum">
              <a:rPr lang="en-US" b="1" i="0" smtClean="0">
                <a:solidFill>
                  <a:srgbClr val="625C58"/>
                </a:solidFill>
                <a:latin typeface="Tw Cen MT" panose="020B0602020104020603" pitchFamily="34" charset="77"/>
              </a:rPr>
              <a:pPr/>
              <a:t>‹#›</a:t>
            </a:fld>
            <a:endParaRPr lang="en-US" dirty="0"/>
          </a:p>
        </p:txBody>
      </p:sp>
      <p:sp>
        <p:nvSpPr>
          <p:cNvPr id="3" name="Title 1">
            <a:extLst>
              <a:ext uri="{FF2B5EF4-FFF2-40B4-BE49-F238E27FC236}">
                <a16:creationId xmlns:a16="http://schemas.microsoft.com/office/drawing/2014/main" id="{5D8F9B0D-BD7F-A5DE-7BB9-9DEAD7925EB8}"/>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pic>
        <p:nvPicPr>
          <p:cNvPr id="5" name="Picture 4">
            <a:extLst>
              <a:ext uri="{FF2B5EF4-FFF2-40B4-BE49-F238E27FC236}">
                <a16:creationId xmlns:a16="http://schemas.microsoft.com/office/drawing/2014/main" id="{B0284798-B810-C1D2-F214-1B5372149317}"/>
              </a:ext>
            </a:extLst>
          </p:cNvPr>
          <p:cNvPicPr>
            <a:picLocks noChangeAspect="1"/>
          </p:cNvPicPr>
          <p:nvPr userDrawn="1"/>
        </p:nvPicPr>
        <p:blipFill>
          <a:blip r:embed="rId2"/>
          <a:srcRect/>
          <a:stretch/>
        </p:blipFill>
        <p:spPr>
          <a:xfrm>
            <a:off x="11551920" y="6172201"/>
            <a:ext cx="640080" cy="640080"/>
          </a:xfrm>
          <a:prstGeom prst="rect">
            <a:avLst/>
          </a:prstGeom>
        </p:spPr>
      </p:pic>
      <p:sp>
        <p:nvSpPr>
          <p:cNvPr id="6" name="Rectangle 5">
            <a:extLst>
              <a:ext uri="{FF2B5EF4-FFF2-40B4-BE49-F238E27FC236}">
                <a16:creationId xmlns:a16="http://schemas.microsoft.com/office/drawing/2014/main" id="{82748970-A6D9-C9C3-7DD5-6CDA9E258941}"/>
              </a:ext>
            </a:extLst>
          </p:cNvPr>
          <p:cNvSpPr/>
          <p:nvPr userDrawn="1"/>
        </p:nvSpPr>
        <p:spPr>
          <a:xfrm>
            <a:off x="-4" y="6812281"/>
            <a:ext cx="12192000" cy="45719"/>
          </a:xfrm>
          <a:prstGeom prst="rect">
            <a:avLst/>
          </a:prstGeom>
          <a:solidFill>
            <a:srgbClr val="0BD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732567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AD9803-6A85-4B96-BB83-601BDA417180}"/>
              </a:ext>
            </a:extLst>
          </p:cNvPr>
          <p:cNvSpPr/>
          <p:nvPr userDrawn="1"/>
        </p:nvSpPr>
        <p:spPr>
          <a:xfrm>
            <a:off x="-4" y="0"/>
            <a:ext cx="6096002"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206313-4D98-4F6A-90BF-AA5E53B21470}"/>
              </a:ext>
            </a:extLst>
          </p:cNvPr>
          <p:cNvSpPr/>
          <p:nvPr userDrawn="1"/>
        </p:nvSpPr>
        <p:spPr>
          <a:xfrm>
            <a:off x="-4" y="6812281"/>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6AF3294F-6554-43A2-A77A-233A82C76917}"/>
              </a:ext>
            </a:extLst>
          </p:cNvPr>
          <p:cNvSpPr>
            <a:spLocks noGrp="1"/>
          </p:cNvSpPr>
          <p:nvPr>
            <p:ph type="title"/>
          </p:nvPr>
        </p:nvSpPr>
        <p:spPr>
          <a:xfrm>
            <a:off x="349135" y="193013"/>
            <a:ext cx="5746863" cy="1497675"/>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227D75-17A3-4893-AF98-9113FD1832E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42702A89-D6F6-9245-8285-241F15FE27FA}"/>
              </a:ext>
            </a:extLst>
          </p:cNvPr>
          <p:cNvPicPr>
            <a:picLocks noChangeAspect="1"/>
          </p:cNvPicPr>
          <p:nvPr userDrawn="1"/>
        </p:nvPicPr>
        <p:blipFill>
          <a:blip r:embed="rId2"/>
          <a:stretch>
            <a:fillRect/>
          </a:stretch>
        </p:blipFill>
        <p:spPr>
          <a:xfrm>
            <a:off x="11544267" y="6104151"/>
            <a:ext cx="498149" cy="530173"/>
          </a:xfrm>
          <a:prstGeom prst="rect">
            <a:avLst/>
          </a:prstGeom>
        </p:spPr>
      </p:pic>
    </p:spTree>
    <p:extLst>
      <p:ext uri="{BB962C8B-B14F-4D97-AF65-F5344CB8AC3E}">
        <p14:creationId xmlns:p14="http://schemas.microsoft.com/office/powerpoint/2010/main" val="2496914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E7F650-7964-4FBA-86A5-CF895116169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99000"/>
                    </a14:imgEffect>
                  </a14:imgLayer>
                </a14:imgProps>
              </a:ext>
              <a:ext uri="{28A0092B-C50C-407E-A947-70E740481C1C}">
                <a14:useLocalDpi xmlns:a14="http://schemas.microsoft.com/office/drawing/2010/main" val="0"/>
              </a:ext>
            </a:extLst>
          </a:blip>
          <a:srcRect l="53995" r="2000" b="27748"/>
          <a:stretch/>
        </p:blipFill>
        <p:spPr>
          <a:xfrm>
            <a:off x="6095998" y="5984502"/>
            <a:ext cx="6096002" cy="877425"/>
          </a:xfrm>
          <a:prstGeom prst="rect">
            <a:avLst/>
          </a:prstGeom>
        </p:spPr>
      </p:pic>
      <p:sp>
        <p:nvSpPr>
          <p:cNvPr id="7" name="Rectangle 6">
            <a:extLst>
              <a:ext uri="{FF2B5EF4-FFF2-40B4-BE49-F238E27FC236}">
                <a16:creationId xmlns:a16="http://schemas.microsoft.com/office/drawing/2014/main" id="{78AD9803-6A85-4B96-BB83-601BDA417180}"/>
              </a:ext>
            </a:extLst>
          </p:cNvPr>
          <p:cNvSpPr/>
          <p:nvPr userDrawn="1"/>
        </p:nvSpPr>
        <p:spPr>
          <a:xfrm>
            <a:off x="-1" y="0"/>
            <a:ext cx="6096002"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D83F517-BD9A-4F8A-B6BD-2864B0BC59A9}"/>
              </a:ext>
            </a:extLst>
          </p:cNvPr>
          <p:cNvPicPr>
            <a:picLocks noChangeAspect="1"/>
          </p:cNvPicPr>
          <p:nvPr userDrawn="1"/>
        </p:nvPicPr>
        <p:blipFill rotWithShape="1">
          <a:blip r:embed="rId4">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9990" r="46005" b="27748"/>
          <a:stretch/>
        </p:blipFill>
        <p:spPr>
          <a:xfrm>
            <a:off x="1" y="5980575"/>
            <a:ext cx="6095997" cy="877425"/>
          </a:xfrm>
          <a:prstGeom prst="rect">
            <a:avLst/>
          </a:prstGeom>
        </p:spPr>
      </p:pic>
      <p:sp>
        <p:nvSpPr>
          <p:cNvPr id="9" name="Rectangle 8">
            <a:extLst>
              <a:ext uri="{FF2B5EF4-FFF2-40B4-BE49-F238E27FC236}">
                <a16:creationId xmlns:a16="http://schemas.microsoft.com/office/drawing/2014/main" id="{C3206313-4D98-4F6A-90BF-AA5E53B21470}"/>
              </a:ext>
            </a:extLst>
          </p:cNvPr>
          <p:cNvSpPr/>
          <p:nvPr userDrawn="1"/>
        </p:nvSpPr>
        <p:spPr>
          <a:xfrm>
            <a:off x="-4" y="6812281"/>
            <a:ext cx="12192000"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6AF3294F-6554-43A2-A77A-233A82C76917}"/>
              </a:ext>
            </a:extLst>
          </p:cNvPr>
          <p:cNvSpPr>
            <a:spLocks noGrp="1"/>
          </p:cNvSpPr>
          <p:nvPr>
            <p:ph type="title"/>
          </p:nvPr>
        </p:nvSpPr>
        <p:spPr>
          <a:xfrm>
            <a:off x="349135" y="193013"/>
            <a:ext cx="5746863" cy="1497675"/>
          </a:xfrm>
        </p:spPr>
        <p:txBody>
          <a:bodyPr/>
          <a:lstStyle>
            <a:lvl1pPr>
              <a:defRPr>
                <a:solidFill>
                  <a:schemeClr val="bg1"/>
                </a:solidFill>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E39D8A5A-5B0C-0C49-AD9B-D861D03FE46B}"/>
              </a:ext>
            </a:extLst>
          </p:cNvPr>
          <p:cNvSpPr txBox="1">
            <a:spLocks/>
          </p:cNvSpPr>
          <p:nvPr userDrawn="1"/>
        </p:nvSpPr>
        <p:spPr>
          <a:xfrm>
            <a:off x="-4" y="6292735"/>
            <a:ext cx="606833" cy="565265"/>
          </a:xfrm>
          <a:prstGeom prst="rect">
            <a:avLst/>
          </a:prstGeom>
        </p:spPr>
        <p:txBody>
          <a:bodyPr vert="horz" lIns="91440" tIns="45720" rIns="91440" bIns="45720" rtlCol="0" anchor="ctr"/>
          <a:lstStyle>
            <a:defPPr>
              <a:defRPr lang="en-US"/>
            </a:defPPr>
            <a:lvl1pPr marL="0" algn="ctr" defTabSz="914400" rtl="0" eaLnBrk="1" latinLnBrk="0" hangingPunct="1">
              <a:defRPr sz="18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59562A-76AB-4C46-9716-C227C6D76D51}" type="slidenum">
              <a:rPr lang="en-US" smtClean="0">
                <a:solidFill>
                  <a:schemeClr val="bg1"/>
                </a:solidFill>
                <a:latin typeface="Barlow Thin"/>
              </a:rPr>
              <a:pPr/>
              <a:t>‹#›</a:t>
            </a:fld>
            <a:endParaRPr lang="en-US" dirty="0">
              <a:solidFill>
                <a:schemeClr val="bg1"/>
              </a:solidFill>
              <a:latin typeface="Barlow Thin"/>
            </a:endParaRPr>
          </a:p>
        </p:txBody>
      </p:sp>
      <p:pic>
        <p:nvPicPr>
          <p:cNvPr id="14" name="Picture 13">
            <a:extLst>
              <a:ext uri="{FF2B5EF4-FFF2-40B4-BE49-F238E27FC236}">
                <a16:creationId xmlns:a16="http://schemas.microsoft.com/office/drawing/2014/main" id="{E5E13458-C81F-304C-823A-7FF5933A6B69}"/>
              </a:ext>
            </a:extLst>
          </p:cNvPr>
          <p:cNvPicPr>
            <a:picLocks noChangeAspect="1"/>
          </p:cNvPicPr>
          <p:nvPr userDrawn="1"/>
        </p:nvPicPr>
        <p:blipFill>
          <a:blip r:embed="rId5"/>
          <a:stretch>
            <a:fillRect/>
          </a:stretch>
        </p:blipFill>
        <p:spPr>
          <a:xfrm>
            <a:off x="11544267" y="6104151"/>
            <a:ext cx="498149" cy="530173"/>
          </a:xfrm>
          <a:prstGeom prst="rect">
            <a:avLst/>
          </a:prstGeom>
        </p:spPr>
      </p:pic>
    </p:spTree>
    <p:extLst>
      <p:ext uri="{BB962C8B-B14F-4D97-AF65-F5344CB8AC3E}">
        <p14:creationId xmlns:p14="http://schemas.microsoft.com/office/powerpoint/2010/main" val="32156393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12531A-41DA-4BBC-98B3-68615D5BE62F}"/>
              </a:ext>
            </a:extLst>
          </p:cNvPr>
          <p:cNvSpPr/>
          <p:nvPr userDrawn="1"/>
        </p:nvSpPr>
        <p:spPr>
          <a:xfrm>
            <a:off x="-2" y="5980574"/>
            <a:ext cx="12192001" cy="87742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BAC2597-2DF5-4FB2-86B9-316CF5570D9B}"/>
              </a:ext>
            </a:extLst>
          </p:cNvPr>
          <p:cNvSpPr/>
          <p:nvPr userDrawn="1"/>
        </p:nvSpPr>
        <p:spPr>
          <a:xfrm>
            <a:off x="-4" y="6812281"/>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6AF3294F-6554-43A2-A77A-233A82C76917}"/>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0033279F-F6C1-7D43-B63D-12CC6E5FD950}"/>
              </a:ext>
            </a:extLst>
          </p:cNvPr>
          <p:cNvPicPr>
            <a:picLocks noChangeAspect="1"/>
          </p:cNvPicPr>
          <p:nvPr userDrawn="1"/>
        </p:nvPicPr>
        <p:blipFill>
          <a:blip r:embed="rId2"/>
          <a:stretch>
            <a:fillRect/>
          </a:stretch>
        </p:blipFill>
        <p:spPr>
          <a:xfrm>
            <a:off x="11544267" y="6104151"/>
            <a:ext cx="498149" cy="530173"/>
          </a:xfrm>
          <a:prstGeom prst="rect">
            <a:avLst/>
          </a:prstGeom>
        </p:spPr>
      </p:pic>
    </p:spTree>
    <p:extLst>
      <p:ext uri="{BB962C8B-B14F-4D97-AF65-F5344CB8AC3E}">
        <p14:creationId xmlns:p14="http://schemas.microsoft.com/office/powerpoint/2010/main" val="2198796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6786DB-D47B-410F-9913-05BA4C09BDCC}"/>
              </a:ext>
            </a:extLst>
          </p:cNvPr>
          <p:cNvSpPr/>
          <p:nvPr userDrawn="1"/>
        </p:nvSpPr>
        <p:spPr>
          <a:xfrm>
            <a:off x="-4" y="6812281"/>
            <a:ext cx="12192000" cy="45719"/>
          </a:xfrm>
          <a:prstGeom prst="rect">
            <a:avLst/>
          </a:prstGeom>
          <a:solidFill>
            <a:srgbClr val="4E4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6AF3294F-6554-43A2-A77A-233A82C76917}"/>
              </a:ext>
            </a:extLst>
          </p:cNvPr>
          <p:cNvSpPr>
            <a:spLocks noGrp="1"/>
          </p:cNvSpPr>
          <p:nvPr>
            <p:ph type="title"/>
          </p:nvPr>
        </p:nvSpPr>
        <p:spPr/>
        <p:txBody>
          <a:bodyPr/>
          <a:lstStyle/>
          <a:p>
            <a:r>
              <a:rPr lang="en-US"/>
              <a:t>Click to edit Master title style</a:t>
            </a:r>
          </a:p>
        </p:txBody>
      </p:sp>
      <p:sp>
        <p:nvSpPr>
          <p:cNvPr id="5" name="Slide Number Placeholder 5">
            <a:extLst>
              <a:ext uri="{FF2B5EF4-FFF2-40B4-BE49-F238E27FC236}">
                <a16:creationId xmlns:a16="http://schemas.microsoft.com/office/drawing/2014/main" id="{5F2AC810-1903-1747-937A-2FC91A41F8F5}"/>
              </a:ext>
            </a:extLst>
          </p:cNvPr>
          <p:cNvSpPr txBox="1">
            <a:spLocks/>
          </p:cNvSpPr>
          <p:nvPr userDrawn="1"/>
        </p:nvSpPr>
        <p:spPr>
          <a:xfrm>
            <a:off x="-4" y="6292735"/>
            <a:ext cx="606833" cy="565265"/>
          </a:xfrm>
          <a:prstGeom prst="rect">
            <a:avLst/>
          </a:prstGeom>
        </p:spPr>
        <p:txBody>
          <a:bodyPr vert="horz" lIns="91440" tIns="45720" rIns="91440" bIns="45720" rtlCol="0" anchor="ctr"/>
          <a:lstStyle>
            <a:defPPr>
              <a:defRPr lang="en-US"/>
            </a:defPPr>
            <a:lvl1pPr marL="0" algn="ctr" defTabSz="914400" rtl="0" eaLnBrk="1" latinLnBrk="0" hangingPunct="1">
              <a:defRPr sz="18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59562A-76AB-4C46-9716-C227C6D76D51}" type="slidenum">
              <a:rPr lang="en-US" smtClean="0">
                <a:solidFill>
                  <a:srgbClr val="0BDA51"/>
                </a:solidFill>
                <a:latin typeface="Barlow Thin"/>
              </a:rPr>
              <a:pPr/>
              <a:t>‹#›</a:t>
            </a:fld>
            <a:endParaRPr lang="en-US" dirty="0">
              <a:solidFill>
                <a:srgbClr val="0BDA51"/>
              </a:solidFill>
              <a:latin typeface="Barlow Thin"/>
            </a:endParaRPr>
          </a:p>
        </p:txBody>
      </p:sp>
      <p:pic>
        <p:nvPicPr>
          <p:cNvPr id="7" name="Picture 6">
            <a:extLst>
              <a:ext uri="{FF2B5EF4-FFF2-40B4-BE49-F238E27FC236}">
                <a16:creationId xmlns:a16="http://schemas.microsoft.com/office/drawing/2014/main" id="{911B0415-DA29-6446-B40A-FDC01018AB51}"/>
              </a:ext>
            </a:extLst>
          </p:cNvPr>
          <p:cNvPicPr>
            <a:picLocks noChangeAspect="1"/>
          </p:cNvPicPr>
          <p:nvPr userDrawn="1"/>
        </p:nvPicPr>
        <p:blipFill>
          <a:blip r:embed="rId2"/>
          <a:srcRect/>
          <a:stretch/>
        </p:blipFill>
        <p:spPr>
          <a:xfrm>
            <a:off x="11597636" y="6172486"/>
            <a:ext cx="594360" cy="594360"/>
          </a:xfrm>
          <a:prstGeom prst="rect">
            <a:avLst/>
          </a:prstGeom>
        </p:spPr>
      </p:pic>
    </p:spTree>
    <p:extLst>
      <p:ext uri="{BB962C8B-B14F-4D97-AF65-F5344CB8AC3E}">
        <p14:creationId xmlns:p14="http://schemas.microsoft.com/office/powerpoint/2010/main" val="2318600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6786DB-D47B-410F-9913-05BA4C09BDCC}"/>
              </a:ext>
            </a:extLst>
          </p:cNvPr>
          <p:cNvSpPr/>
          <p:nvPr userDrawn="1"/>
        </p:nvSpPr>
        <p:spPr>
          <a:xfrm>
            <a:off x="-4" y="6812281"/>
            <a:ext cx="121920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6AF3294F-6554-43A2-A77A-233A82C769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27D75-17A3-4893-AF98-9113FD1832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5F57181-1E61-4698-8574-6F046D5F9869}"/>
              </a:ext>
            </a:extLst>
          </p:cNvPr>
          <p:cNvSpPr>
            <a:spLocks noGrp="1"/>
          </p:cNvSpPr>
          <p:nvPr>
            <p:ph type="sldNum" sz="quarter" idx="12"/>
          </p:nvPr>
        </p:nvSpPr>
        <p:spPr/>
        <p:txBody>
          <a:bodyPr/>
          <a:lstStyle>
            <a:lvl1pPr>
              <a:defRPr>
                <a:solidFill>
                  <a:schemeClr val="bg2"/>
                </a:solidFill>
              </a:defRPr>
            </a:lvl1pPr>
          </a:lstStyle>
          <a:p>
            <a:fld id="{0959562A-76AB-4C46-9716-C227C6D76D51}" type="slidenum">
              <a:rPr lang="en-US" smtClean="0"/>
              <a:pPr/>
              <a:t>‹#›</a:t>
            </a:fld>
            <a:endParaRPr lang="en-US"/>
          </a:p>
        </p:txBody>
      </p:sp>
    </p:spTree>
    <p:extLst>
      <p:ext uri="{BB962C8B-B14F-4D97-AF65-F5344CB8AC3E}">
        <p14:creationId xmlns:p14="http://schemas.microsoft.com/office/powerpoint/2010/main" val="561337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8FE83-9B93-CC44-9EEF-7F3B22C85F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18C8B8-FCA3-D64A-9C5C-ABA1DCF662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FFC00F-A841-8542-913C-BACFBBDCEB4C}"/>
              </a:ext>
            </a:extLst>
          </p:cNvPr>
          <p:cNvSpPr>
            <a:spLocks noGrp="1"/>
          </p:cNvSpPr>
          <p:nvPr>
            <p:ph type="dt" sz="half" idx="10"/>
          </p:nvPr>
        </p:nvSpPr>
        <p:spPr/>
        <p:txBody>
          <a:bodyPr/>
          <a:lstStyle/>
          <a:p>
            <a:fld id="{4B29961E-28FF-9C46-BD9A-B20FF1A11323}" type="datetime1">
              <a:rPr lang="en-US" smtClean="0"/>
              <a:t>7/16/24</a:t>
            </a:fld>
            <a:endParaRPr lang="en-US"/>
          </a:p>
        </p:txBody>
      </p:sp>
      <p:sp>
        <p:nvSpPr>
          <p:cNvPr id="5" name="Footer Placeholder 4">
            <a:extLst>
              <a:ext uri="{FF2B5EF4-FFF2-40B4-BE49-F238E27FC236}">
                <a16:creationId xmlns:a16="http://schemas.microsoft.com/office/drawing/2014/main" id="{372C25AE-3D72-5646-8568-E32AEE75C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BB524-F507-DA48-8BC5-03D74570D7E7}"/>
              </a:ext>
            </a:extLst>
          </p:cNvPr>
          <p:cNvSpPr>
            <a:spLocks noGrp="1"/>
          </p:cNvSpPr>
          <p:nvPr>
            <p:ph type="sldNum" sz="quarter" idx="12"/>
          </p:nvPr>
        </p:nvSpPr>
        <p:spPr/>
        <p:txBody>
          <a:bodyPr/>
          <a:lstStyle/>
          <a:p>
            <a:fld id="{A4926EFD-9C22-E84B-8F9E-307B14A0F070}" type="slidenum">
              <a:rPr lang="en-US" smtClean="0"/>
              <a:t>‹#›</a:t>
            </a:fld>
            <a:endParaRPr lang="en-US"/>
          </a:p>
        </p:txBody>
      </p:sp>
    </p:spTree>
    <p:extLst>
      <p:ext uri="{BB962C8B-B14F-4D97-AF65-F5344CB8AC3E}">
        <p14:creationId xmlns:p14="http://schemas.microsoft.com/office/powerpoint/2010/main" val="424455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AF04-6B18-E843-889D-1C1AB78E24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EB952F-9ADE-4843-A4EB-E7B6FBF589C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417DE-D7A8-5741-8B5A-A945F66F0F14}"/>
              </a:ext>
            </a:extLst>
          </p:cNvPr>
          <p:cNvSpPr>
            <a:spLocks noGrp="1"/>
          </p:cNvSpPr>
          <p:nvPr>
            <p:ph type="dt" sz="half" idx="10"/>
          </p:nvPr>
        </p:nvSpPr>
        <p:spPr/>
        <p:txBody>
          <a:bodyPr/>
          <a:lstStyle/>
          <a:p>
            <a:fld id="{829B11CC-A4E7-D64F-B2C3-D3FC317FB60E}" type="datetime1">
              <a:rPr lang="en-US" smtClean="0"/>
              <a:t>7/16/24</a:t>
            </a:fld>
            <a:endParaRPr lang="en-US"/>
          </a:p>
        </p:txBody>
      </p:sp>
      <p:sp>
        <p:nvSpPr>
          <p:cNvPr id="5" name="Footer Placeholder 4">
            <a:extLst>
              <a:ext uri="{FF2B5EF4-FFF2-40B4-BE49-F238E27FC236}">
                <a16:creationId xmlns:a16="http://schemas.microsoft.com/office/drawing/2014/main" id="{02EB71DF-9B03-9148-89BD-9F2EC4103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FB006A-BDFA-DC43-AED8-0807D2565FD8}"/>
              </a:ext>
            </a:extLst>
          </p:cNvPr>
          <p:cNvSpPr>
            <a:spLocks noGrp="1"/>
          </p:cNvSpPr>
          <p:nvPr>
            <p:ph type="sldNum" sz="quarter" idx="12"/>
          </p:nvPr>
        </p:nvSpPr>
        <p:spPr/>
        <p:txBody>
          <a:bodyPr/>
          <a:lstStyle/>
          <a:p>
            <a:fld id="{A4926EFD-9C22-E84B-8F9E-307B14A0F070}" type="slidenum">
              <a:rPr lang="en-US" smtClean="0"/>
              <a:t>‹#›</a:t>
            </a:fld>
            <a:endParaRPr lang="en-US"/>
          </a:p>
        </p:txBody>
      </p:sp>
    </p:spTree>
    <p:extLst>
      <p:ext uri="{BB962C8B-B14F-4D97-AF65-F5344CB8AC3E}">
        <p14:creationId xmlns:p14="http://schemas.microsoft.com/office/powerpoint/2010/main" val="4229514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61B58-A3F8-8740-A19C-93C677FB36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65A56F-82D7-764F-9C35-BE92F56ED7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F31F70-15C8-2C43-A866-12B4E2DDB95A}"/>
              </a:ext>
            </a:extLst>
          </p:cNvPr>
          <p:cNvSpPr>
            <a:spLocks noGrp="1"/>
          </p:cNvSpPr>
          <p:nvPr>
            <p:ph type="dt" sz="half" idx="10"/>
          </p:nvPr>
        </p:nvSpPr>
        <p:spPr/>
        <p:txBody>
          <a:bodyPr/>
          <a:lstStyle/>
          <a:p>
            <a:fld id="{783C8554-8079-654D-939C-4EC5771832C4}" type="datetime1">
              <a:rPr lang="en-US" smtClean="0"/>
              <a:t>7/16/24</a:t>
            </a:fld>
            <a:endParaRPr lang="en-US"/>
          </a:p>
        </p:txBody>
      </p:sp>
      <p:sp>
        <p:nvSpPr>
          <p:cNvPr id="5" name="Footer Placeholder 4">
            <a:extLst>
              <a:ext uri="{FF2B5EF4-FFF2-40B4-BE49-F238E27FC236}">
                <a16:creationId xmlns:a16="http://schemas.microsoft.com/office/drawing/2014/main" id="{8FEF6BE4-304C-6E4A-887D-41691040F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61087-D6BB-B844-A1DE-6959D2C57E6D}"/>
              </a:ext>
            </a:extLst>
          </p:cNvPr>
          <p:cNvSpPr>
            <a:spLocks noGrp="1"/>
          </p:cNvSpPr>
          <p:nvPr>
            <p:ph type="sldNum" sz="quarter" idx="12"/>
          </p:nvPr>
        </p:nvSpPr>
        <p:spPr/>
        <p:txBody>
          <a:bodyPr/>
          <a:lstStyle/>
          <a:p>
            <a:fld id="{A4926EFD-9C22-E84B-8F9E-307B14A0F070}" type="slidenum">
              <a:rPr lang="en-US" smtClean="0"/>
              <a:t>‹#›</a:t>
            </a:fld>
            <a:endParaRPr lang="en-US"/>
          </a:p>
        </p:txBody>
      </p:sp>
    </p:spTree>
    <p:extLst>
      <p:ext uri="{BB962C8B-B14F-4D97-AF65-F5344CB8AC3E}">
        <p14:creationId xmlns:p14="http://schemas.microsoft.com/office/powerpoint/2010/main" val="2500639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E626C-DFB3-3847-90DB-825697C172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2B50E0-4188-054F-A52D-7354E9F704F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4AB9B4-94FC-9D45-B1B3-595CDBFB31B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A339E6-6783-4C49-AB9B-BC109E4CF44F}"/>
              </a:ext>
            </a:extLst>
          </p:cNvPr>
          <p:cNvSpPr>
            <a:spLocks noGrp="1"/>
          </p:cNvSpPr>
          <p:nvPr>
            <p:ph type="dt" sz="half" idx="10"/>
          </p:nvPr>
        </p:nvSpPr>
        <p:spPr/>
        <p:txBody>
          <a:bodyPr/>
          <a:lstStyle/>
          <a:p>
            <a:fld id="{1670932C-A648-E14B-AFC1-10746C8350FF}" type="datetime1">
              <a:rPr lang="en-US" smtClean="0"/>
              <a:t>7/16/24</a:t>
            </a:fld>
            <a:endParaRPr lang="en-US"/>
          </a:p>
        </p:txBody>
      </p:sp>
      <p:sp>
        <p:nvSpPr>
          <p:cNvPr id="6" name="Footer Placeholder 5">
            <a:extLst>
              <a:ext uri="{FF2B5EF4-FFF2-40B4-BE49-F238E27FC236}">
                <a16:creationId xmlns:a16="http://schemas.microsoft.com/office/drawing/2014/main" id="{FCDD8A98-3D37-814B-A9BF-134C765C83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ECA658-EC96-4D4F-BD6F-36350D6B4405}"/>
              </a:ext>
            </a:extLst>
          </p:cNvPr>
          <p:cNvSpPr>
            <a:spLocks noGrp="1"/>
          </p:cNvSpPr>
          <p:nvPr>
            <p:ph type="sldNum" sz="quarter" idx="12"/>
          </p:nvPr>
        </p:nvSpPr>
        <p:spPr/>
        <p:txBody>
          <a:bodyPr/>
          <a:lstStyle/>
          <a:p>
            <a:fld id="{A4926EFD-9C22-E84B-8F9E-307B14A0F070}" type="slidenum">
              <a:rPr lang="en-US" smtClean="0"/>
              <a:t>‹#›</a:t>
            </a:fld>
            <a:endParaRPr lang="en-US"/>
          </a:p>
        </p:txBody>
      </p:sp>
    </p:spTree>
    <p:extLst>
      <p:ext uri="{BB962C8B-B14F-4D97-AF65-F5344CB8AC3E}">
        <p14:creationId xmlns:p14="http://schemas.microsoft.com/office/powerpoint/2010/main" val="209820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4D2BF-F65F-DC4B-809D-F44AD6E02B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406609-30FB-0347-8663-046B701482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7DDCEFE-2714-3B4C-8F4E-6D156A270B3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9575E5-2BDF-C64B-9752-B963CD6B7B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E3D7062-2030-C54E-B670-534940A376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782A1F-6F43-BD4F-B798-0D3FCF59FECC}"/>
              </a:ext>
            </a:extLst>
          </p:cNvPr>
          <p:cNvSpPr>
            <a:spLocks noGrp="1"/>
          </p:cNvSpPr>
          <p:nvPr>
            <p:ph type="dt" sz="half" idx="10"/>
          </p:nvPr>
        </p:nvSpPr>
        <p:spPr/>
        <p:txBody>
          <a:bodyPr/>
          <a:lstStyle/>
          <a:p>
            <a:fld id="{2F661F74-8B67-4B41-B5A3-21764610E75A}" type="datetime1">
              <a:rPr lang="en-US" smtClean="0"/>
              <a:t>7/16/24</a:t>
            </a:fld>
            <a:endParaRPr lang="en-US"/>
          </a:p>
        </p:txBody>
      </p:sp>
      <p:sp>
        <p:nvSpPr>
          <p:cNvPr id="8" name="Footer Placeholder 7">
            <a:extLst>
              <a:ext uri="{FF2B5EF4-FFF2-40B4-BE49-F238E27FC236}">
                <a16:creationId xmlns:a16="http://schemas.microsoft.com/office/drawing/2014/main" id="{B67E82AC-A571-5944-82E1-948569F024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254193-2B39-1143-B4D7-2AA1EC3356F2}"/>
              </a:ext>
            </a:extLst>
          </p:cNvPr>
          <p:cNvSpPr>
            <a:spLocks noGrp="1"/>
          </p:cNvSpPr>
          <p:nvPr>
            <p:ph type="sldNum" sz="quarter" idx="12"/>
          </p:nvPr>
        </p:nvSpPr>
        <p:spPr/>
        <p:txBody>
          <a:bodyPr/>
          <a:lstStyle/>
          <a:p>
            <a:fld id="{A4926EFD-9C22-E84B-8F9E-307B14A0F070}" type="slidenum">
              <a:rPr lang="en-US" smtClean="0"/>
              <a:t>‹#›</a:t>
            </a:fld>
            <a:endParaRPr lang="en-US"/>
          </a:p>
        </p:txBody>
      </p:sp>
    </p:spTree>
    <p:extLst>
      <p:ext uri="{BB962C8B-B14F-4D97-AF65-F5344CB8AC3E}">
        <p14:creationId xmlns:p14="http://schemas.microsoft.com/office/powerpoint/2010/main" val="3618658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FAFAFF"/>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A55DF-9BBC-FD62-F1E2-CE4F3EBFBC95}"/>
              </a:ext>
            </a:extLst>
          </p:cNvPr>
          <p:cNvSpPr txBox="1"/>
          <p:nvPr userDrawn="1"/>
        </p:nvSpPr>
        <p:spPr>
          <a:xfrm>
            <a:off x="111210" y="6357684"/>
            <a:ext cx="531341" cy="369332"/>
          </a:xfrm>
          <a:prstGeom prst="rect">
            <a:avLst/>
          </a:prstGeom>
          <a:noFill/>
        </p:spPr>
        <p:txBody>
          <a:bodyPr wrap="square">
            <a:spAutoFit/>
          </a:bodyPr>
          <a:lstStyle/>
          <a:p>
            <a:fld id="{0959562A-76AB-4C46-9716-C227C6D76D51}" type="slidenum">
              <a:rPr lang="en-US" b="1" i="0" smtClean="0">
                <a:solidFill>
                  <a:srgbClr val="625C58"/>
                </a:solidFill>
                <a:latin typeface="Tw Cen MT" panose="020B0602020104020603" pitchFamily="34" charset="77"/>
              </a:rPr>
              <a:pPr/>
              <a:t>‹#›</a:t>
            </a:fld>
            <a:endParaRPr lang="en-US" dirty="0"/>
          </a:p>
        </p:txBody>
      </p:sp>
      <p:sp>
        <p:nvSpPr>
          <p:cNvPr id="6" name="Rectangle 5">
            <a:extLst>
              <a:ext uri="{FF2B5EF4-FFF2-40B4-BE49-F238E27FC236}">
                <a16:creationId xmlns:a16="http://schemas.microsoft.com/office/drawing/2014/main" id="{82748970-A6D9-C9C3-7DD5-6CDA9E258941}"/>
              </a:ext>
            </a:extLst>
          </p:cNvPr>
          <p:cNvSpPr/>
          <p:nvPr userDrawn="1"/>
        </p:nvSpPr>
        <p:spPr>
          <a:xfrm>
            <a:off x="-4" y="6812281"/>
            <a:ext cx="12192000" cy="45719"/>
          </a:xfrm>
          <a:prstGeom prst="rect">
            <a:avLst/>
          </a:prstGeom>
          <a:solidFill>
            <a:srgbClr val="0BD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4" name="Picture 3">
            <a:extLst>
              <a:ext uri="{FF2B5EF4-FFF2-40B4-BE49-F238E27FC236}">
                <a16:creationId xmlns:a16="http://schemas.microsoft.com/office/drawing/2014/main" id="{413D3D06-A004-6395-EC45-79CC51243E90}"/>
              </a:ext>
            </a:extLst>
          </p:cNvPr>
          <p:cNvPicPr>
            <a:picLocks/>
          </p:cNvPicPr>
          <p:nvPr userDrawn="1"/>
        </p:nvPicPr>
        <p:blipFill>
          <a:blip r:embed="rId2"/>
          <a:stretch>
            <a:fillRect/>
          </a:stretch>
        </p:blipFill>
        <p:spPr>
          <a:xfrm>
            <a:off x="3048" y="0"/>
            <a:ext cx="12188952" cy="6629400"/>
          </a:xfrm>
          <a:prstGeom prst="rect">
            <a:avLst/>
          </a:prstGeom>
        </p:spPr>
      </p:pic>
    </p:spTree>
    <p:extLst>
      <p:ext uri="{BB962C8B-B14F-4D97-AF65-F5344CB8AC3E}">
        <p14:creationId xmlns:p14="http://schemas.microsoft.com/office/powerpoint/2010/main" val="397782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6786DB-D47B-410F-9913-05BA4C09BDCC}"/>
              </a:ext>
            </a:extLst>
          </p:cNvPr>
          <p:cNvSpPr/>
          <p:nvPr userDrawn="1"/>
        </p:nvSpPr>
        <p:spPr>
          <a:xfrm>
            <a:off x="-4" y="6812281"/>
            <a:ext cx="121920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 name="Title 1">
            <a:extLst>
              <a:ext uri="{FF2B5EF4-FFF2-40B4-BE49-F238E27FC236}">
                <a16:creationId xmlns:a16="http://schemas.microsoft.com/office/drawing/2014/main" id="{6AF3294F-6554-43A2-A77A-233A82C769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227D75-17A3-4893-AF98-9113FD1832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5F57181-1E61-4698-8574-6F046D5F9869}"/>
              </a:ext>
            </a:extLst>
          </p:cNvPr>
          <p:cNvSpPr>
            <a:spLocks noGrp="1"/>
          </p:cNvSpPr>
          <p:nvPr>
            <p:ph type="sldNum" sz="quarter" idx="12"/>
          </p:nvPr>
        </p:nvSpPr>
        <p:spPr/>
        <p:txBody>
          <a:bodyPr/>
          <a:lstStyle>
            <a:lvl1pPr>
              <a:defRPr>
                <a:solidFill>
                  <a:schemeClr val="bg2"/>
                </a:solidFill>
              </a:defRPr>
            </a:lvl1pPr>
          </a:lstStyle>
          <a:p>
            <a:fld id="{0959562A-76AB-4C46-9716-C227C6D76D51}" type="slidenum">
              <a:rPr lang="en-US" smtClean="0"/>
              <a:pPr/>
              <a:t>‹#›</a:t>
            </a:fld>
            <a:endParaRPr lang="en-US"/>
          </a:p>
        </p:txBody>
      </p:sp>
    </p:spTree>
    <p:extLst>
      <p:ext uri="{BB962C8B-B14F-4D97-AF65-F5344CB8AC3E}">
        <p14:creationId xmlns:p14="http://schemas.microsoft.com/office/powerpoint/2010/main" val="3117100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AE4A-CAD0-864D-B4DA-45AFDE3146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389FB5-9631-834B-8D7F-538FA26A6755}"/>
              </a:ext>
            </a:extLst>
          </p:cNvPr>
          <p:cNvSpPr>
            <a:spLocks noGrp="1"/>
          </p:cNvSpPr>
          <p:nvPr>
            <p:ph type="dt" sz="half" idx="10"/>
          </p:nvPr>
        </p:nvSpPr>
        <p:spPr/>
        <p:txBody>
          <a:bodyPr/>
          <a:lstStyle/>
          <a:p>
            <a:fld id="{1C88816F-17E2-A041-A6C4-7538FF56043C}" type="datetime1">
              <a:rPr lang="en-US" smtClean="0"/>
              <a:t>7/16/24</a:t>
            </a:fld>
            <a:endParaRPr lang="en-US"/>
          </a:p>
        </p:txBody>
      </p:sp>
      <p:sp>
        <p:nvSpPr>
          <p:cNvPr id="4" name="Footer Placeholder 3">
            <a:extLst>
              <a:ext uri="{FF2B5EF4-FFF2-40B4-BE49-F238E27FC236}">
                <a16:creationId xmlns:a16="http://schemas.microsoft.com/office/drawing/2014/main" id="{B48CC1C0-8A44-AF42-B256-AFB8ABFCC9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C886AB-5A57-FE4B-BC70-C643099CB602}"/>
              </a:ext>
            </a:extLst>
          </p:cNvPr>
          <p:cNvSpPr>
            <a:spLocks noGrp="1"/>
          </p:cNvSpPr>
          <p:nvPr>
            <p:ph type="sldNum" sz="quarter" idx="12"/>
          </p:nvPr>
        </p:nvSpPr>
        <p:spPr/>
        <p:txBody>
          <a:bodyPr/>
          <a:lstStyle/>
          <a:p>
            <a:fld id="{A4926EFD-9C22-E84B-8F9E-307B14A0F070}" type="slidenum">
              <a:rPr lang="en-US" smtClean="0"/>
              <a:t>‹#›</a:t>
            </a:fld>
            <a:endParaRPr lang="en-US"/>
          </a:p>
        </p:txBody>
      </p:sp>
    </p:spTree>
    <p:extLst>
      <p:ext uri="{BB962C8B-B14F-4D97-AF65-F5344CB8AC3E}">
        <p14:creationId xmlns:p14="http://schemas.microsoft.com/office/powerpoint/2010/main" val="114471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A72A75-BE67-5940-AA23-BACE210E4B1D}"/>
              </a:ext>
            </a:extLst>
          </p:cNvPr>
          <p:cNvSpPr>
            <a:spLocks noGrp="1"/>
          </p:cNvSpPr>
          <p:nvPr>
            <p:ph type="dt" sz="half" idx="10"/>
          </p:nvPr>
        </p:nvSpPr>
        <p:spPr/>
        <p:txBody>
          <a:bodyPr/>
          <a:lstStyle/>
          <a:p>
            <a:fld id="{6CF1CB4C-8A04-D14F-B4F3-0C9F847C5C59}" type="datetime1">
              <a:rPr lang="en-US" smtClean="0"/>
              <a:t>7/16/24</a:t>
            </a:fld>
            <a:endParaRPr lang="en-US"/>
          </a:p>
        </p:txBody>
      </p:sp>
      <p:sp>
        <p:nvSpPr>
          <p:cNvPr id="3" name="Footer Placeholder 2">
            <a:extLst>
              <a:ext uri="{FF2B5EF4-FFF2-40B4-BE49-F238E27FC236}">
                <a16:creationId xmlns:a16="http://schemas.microsoft.com/office/drawing/2014/main" id="{D0603B1C-C170-D64B-B6F6-9F111574B6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AE4B9B-2100-6848-AA51-0EBB78BE693E}"/>
              </a:ext>
            </a:extLst>
          </p:cNvPr>
          <p:cNvSpPr>
            <a:spLocks noGrp="1"/>
          </p:cNvSpPr>
          <p:nvPr>
            <p:ph type="sldNum" sz="quarter" idx="12"/>
          </p:nvPr>
        </p:nvSpPr>
        <p:spPr/>
        <p:txBody>
          <a:bodyPr/>
          <a:lstStyle/>
          <a:p>
            <a:fld id="{A4926EFD-9C22-E84B-8F9E-307B14A0F070}" type="slidenum">
              <a:rPr lang="en-US" smtClean="0"/>
              <a:t>‹#›</a:t>
            </a:fld>
            <a:endParaRPr lang="en-US"/>
          </a:p>
        </p:txBody>
      </p:sp>
    </p:spTree>
    <p:extLst>
      <p:ext uri="{BB962C8B-B14F-4D97-AF65-F5344CB8AC3E}">
        <p14:creationId xmlns:p14="http://schemas.microsoft.com/office/powerpoint/2010/main" val="15501129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BE6F-2C79-3748-85FE-85FFFDE4C4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D81A47-C351-F243-96C3-3C466956C5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2CA3FF-F7BA-E141-BD88-37290B3392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AFDE0FD-4DE9-214D-BAB5-4148D0C73F0F}"/>
              </a:ext>
            </a:extLst>
          </p:cNvPr>
          <p:cNvSpPr>
            <a:spLocks noGrp="1"/>
          </p:cNvSpPr>
          <p:nvPr>
            <p:ph type="dt" sz="half" idx="10"/>
          </p:nvPr>
        </p:nvSpPr>
        <p:spPr/>
        <p:txBody>
          <a:bodyPr/>
          <a:lstStyle/>
          <a:p>
            <a:fld id="{AF93EC41-2440-DF48-AD86-0EAD3A6DE69A}" type="datetime1">
              <a:rPr lang="en-US" smtClean="0"/>
              <a:t>7/16/24</a:t>
            </a:fld>
            <a:endParaRPr lang="en-US"/>
          </a:p>
        </p:txBody>
      </p:sp>
      <p:sp>
        <p:nvSpPr>
          <p:cNvPr id="6" name="Footer Placeholder 5">
            <a:extLst>
              <a:ext uri="{FF2B5EF4-FFF2-40B4-BE49-F238E27FC236}">
                <a16:creationId xmlns:a16="http://schemas.microsoft.com/office/drawing/2014/main" id="{C590EEEB-8863-AA40-BF4A-52E045CF5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0A0895-6A1E-1243-B167-1A6B5BC7813C}"/>
              </a:ext>
            </a:extLst>
          </p:cNvPr>
          <p:cNvSpPr>
            <a:spLocks noGrp="1"/>
          </p:cNvSpPr>
          <p:nvPr>
            <p:ph type="sldNum" sz="quarter" idx="12"/>
          </p:nvPr>
        </p:nvSpPr>
        <p:spPr/>
        <p:txBody>
          <a:bodyPr/>
          <a:lstStyle/>
          <a:p>
            <a:fld id="{A4926EFD-9C22-E84B-8F9E-307B14A0F070}" type="slidenum">
              <a:rPr lang="en-US" smtClean="0"/>
              <a:t>‹#›</a:t>
            </a:fld>
            <a:endParaRPr lang="en-US"/>
          </a:p>
        </p:txBody>
      </p:sp>
    </p:spTree>
    <p:extLst>
      <p:ext uri="{BB962C8B-B14F-4D97-AF65-F5344CB8AC3E}">
        <p14:creationId xmlns:p14="http://schemas.microsoft.com/office/powerpoint/2010/main" val="2890374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BD9F8-9E45-6C4A-86AA-537AEA80CB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561832-763D-D245-8672-0993A82ED1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4BCA0F-5231-3A41-BF05-F3A8558A89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AF4420-D5FA-664C-99C3-A1C0754E0424}"/>
              </a:ext>
            </a:extLst>
          </p:cNvPr>
          <p:cNvSpPr>
            <a:spLocks noGrp="1"/>
          </p:cNvSpPr>
          <p:nvPr>
            <p:ph type="dt" sz="half" idx="10"/>
          </p:nvPr>
        </p:nvSpPr>
        <p:spPr/>
        <p:txBody>
          <a:bodyPr/>
          <a:lstStyle/>
          <a:p>
            <a:fld id="{D5176DC6-294E-2045-8B8B-495FCF5D84D3}" type="datetime1">
              <a:rPr lang="en-US" smtClean="0"/>
              <a:t>7/16/24</a:t>
            </a:fld>
            <a:endParaRPr lang="en-US"/>
          </a:p>
        </p:txBody>
      </p:sp>
      <p:sp>
        <p:nvSpPr>
          <p:cNvPr id="6" name="Footer Placeholder 5">
            <a:extLst>
              <a:ext uri="{FF2B5EF4-FFF2-40B4-BE49-F238E27FC236}">
                <a16:creationId xmlns:a16="http://schemas.microsoft.com/office/drawing/2014/main" id="{2A20E09B-0746-C94D-B73C-286124406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77A27E-A1C6-894E-B6AE-CD277B350266}"/>
              </a:ext>
            </a:extLst>
          </p:cNvPr>
          <p:cNvSpPr>
            <a:spLocks noGrp="1"/>
          </p:cNvSpPr>
          <p:nvPr>
            <p:ph type="sldNum" sz="quarter" idx="12"/>
          </p:nvPr>
        </p:nvSpPr>
        <p:spPr/>
        <p:txBody>
          <a:bodyPr/>
          <a:lstStyle/>
          <a:p>
            <a:fld id="{A4926EFD-9C22-E84B-8F9E-307B14A0F070}" type="slidenum">
              <a:rPr lang="en-US" smtClean="0"/>
              <a:t>‹#›</a:t>
            </a:fld>
            <a:endParaRPr lang="en-US"/>
          </a:p>
        </p:txBody>
      </p:sp>
    </p:spTree>
    <p:extLst>
      <p:ext uri="{BB962C8B-B14F-4D97-AF65-F5344CB8AC3E}">
        <p14:creationId xmlns:p14="http://schemas.microsoft.com/office/powerpoint/2010/main" val="319488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5F5BD-8F98-1A43-A131-CB1D1D21F8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8EF89D-557B-3140-939C-61781EE46E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7C56A-3681-354D-AE83-ACCAE926ECB2}"/>
              </a:ext>
            </a:extLst>
          </p:cNvPr>
          <p:cNvSpPr>
            <a:spLocks noGrp="1"/>
          </p:cNvSpPr>
          <p:nvPr>
            <p:ph type="dt" sz="half" idx="10"/>
          </p:nvPr>
        </p:nvSpPr>
        <p:spPr/>
        <p:txBody>
          <a:bodyPr/>
          <a:lstStyle/>
          <a:p>
            <a:fld id="{93EE54AF-5447-E441-AB95-82D877D10305}" type="datetime1">
              <a:rPr lang="en-US" smtClean="0"/>
              <a:t>7/16/24</a:t>
            </a:fld>
            <a:endParaRPr lang="en-US"/>
          </a:p>
        </p:txBody>
      </p:sp>
      <p:sp>
        <p:nvSpPr>
          <p:cNvPr id="5" name="Footer Placeholder 4">
            <a:extLst>
              <a:ext uri="{FF2B5EF4-FFF2-40B4-BE49-F238E27FC236}">
                <a16:creationId xmlns:a16="http://schemas.microsoft.com/office/drawing/2014/main" id="{F96B9BB6-E1B5-2746-A31B-C195F563B3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476EE-2575-9D48-9185-7C8394E0D1E4}"/>
              </a:ext>
            </a:extLst>
          </p:cNvPr>
          <p:cNvSpPr>
            <a:spLocks noGrp="1"/>
          </p:cNvSpPr>
          <p:nvPr>
            <p:ph type="sldNum" sz="quarter" idx="12"/>
          </p:nvPr>
        </p:nvSpPr>
        <p:spPr/>
        <p:txBody>
          <a:bodyPr/>
          <a:lstStyle/>
          <a:p>
            <a:fld id="{A4926EFD-9C22-E84B-8F9E-307B14A0F070}" type="slidenum">
              <a:rPr lang="en-US" smtClean="0"/>
              <a:t>‹#›</a:t>
            </a:fld>
            <a:endParaRPr lang="en-US"/>
          </a:p>
        </p:txBody>
      </p:sp>
    </p:spTree>
    <p:extLst>
      <p:ext uri="{BB962C8B-B14F-4D97-AF65-F5344CB8AC3E}">
        <p14:creationId xmlns:p14="http://schemas.microsoft.com/office/powerpoint/2010/main" val="4105157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69F9D8-45F3-7648-A71A-F9AF83072A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C00534-0836-4A47-9A6D-11B739045F7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1BA44-E456-A047-B915-D8DC971F03B2}"/>
              </a:ext>
            </a:extLst>
          </p:cNvPr>
          <p:cNvSpPr>
            <a:spLocks noGrp="1"/>
          </p:cNvSpPr>
          <p:nvPr>
            <p:ph type="dt" sz="half" idx="10"/>
          </p:nvPr>
        </p:nvSpPr>
        <p:spPr/>
        <p:txBody>
          <a:bodyPr/>
          <a:lstStyle/>
          <a:p>
            <a:fld id="{6EEC7ADD-2778-2C4F-8A8C-053335728AC6}" type="datetime1">
              <a:rPr lang="en-US" smtClean="0"/>
              <a:t>7/16/24</a:t>
            </a:fld>
            <a:endParaRPr lang="en-US"/>
          </a:p>
        </p:txBody>
      </p:sp>
      <p:sp>
        <p:nvSpPr>
          <p:cNvPr id="5" name="Footer Placeholder 4">
            <a:extLst>
              <a:ext uri="{FF2B5EF4-FFF2-40B4-BE49-F238E27FC236}">
                <a16:creationId xmlns:a16="http://schemas.microsoft.com/office/drawing/2014/main" id="{72B15777-8C9C-3149-B18A-736342057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39CDE-B6C5-6345-982F-DAC3CE25836A}"/>
              </a:ext>
            </a:extLst>
          </p:cNvPr>
          <p:cNvSpPr>
            <a:spLocks noGrp="1"/>
          </p:cNvSpPr>
          <p:nvPr>
            <p:ph type="sldNum" sz="quarter" idx="12"/>
          </p:nvPr>
        </p:nvSpPr>
        <p:spPr/>
        <p:txBody>
          <a:bodyPr/>
          <a:lstStyle/>
          <a:p>
            <a:fld id="{A4926EFD-9C22-E84B-8F9E-307B14A0F070}" type="slidenum">
              <a:rPr lang="en-US" smtClean="0"/>
              <a:t>‹#›</a:t>
            </a:fld>
            <a:endParaRPr lang="en-US"/>
          </a:p>
        </p:txBody>
      </p:sp>
    </p:spTree>
    <p:extLst>
      <p:ext uri="{BB962C8B-B14F-4D97-AF65-F5344CB8AC3E}">
        <p14:creationId xmlns:p14="http://schemas.microsoft.com/office/powerpoint/2010/main" val="3457120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rgbClr val="FAFAFF"/>
        </a:solidFill>
        <a:effectLst/>
      </p:bgPr>
    </p:bg>
    <p:spTree>
      <p:nvGrpSpPr>
        <p:cNvPr id="1" name=""/>
        <p:cNvGrpSpPr/>
        <p:nvPr/>
      </p:nvGrpSpPr>
      <p:grpSpPr>
        <a:xfrm>
          <a:off x="0" y="0"/>
          <a:ext cx="0" cy="0"/>
          <a:chOff x="0" y="0"/>
          <a:chExt cx="0" cy="0"/>
        </a:xfrm>
      </p:grpSpPr>
      <p:pic>
        <p:nvPicPr>
          <p:cNvPr id="8" name="Picture 7" descr="A white surface with black dots&#10;&#10;Description automatically generated">
            <a:extLst>
              <a:ext uri="{FF2B5EF4-FFF2-40B4-BE49-F238E27FC236}">
                <a16:creationId xmlns:a16="http://schemas.microsoft.com/office/drawing/2014/main" id="{ACC66AAB-3DE1-8FD9-F15C-20DA73F47E79}"/>
              </a:ext>
            </a:extLst>
          </p:cNvPr>
          <p:cNvPicPr>
            <a:picLocks noChangeAspect="1"/>
          </p:cNvPicPr>
          <p:nvPr userDrawn="1"/>
        </p:nvPicPr>
        <p:blipFill>
          <a:blip r:embed="rId2"/>
          <a:stretch>
            <a:fillRect/>
          </a:stretch>
        </p:blipFill>
        <p:spPr>
          <a:xfrm>
            <a:off x="3048" y="-41796"/>
            <a:ext cx="12188952" cy="6854077"/>
          </a:xfrm>
          <a:prstGeom prst="rect">
            <a:avLst/>
          </a:prstGeom>
        </p:spPr>
      </p:pic>
      <p:sp>
        <p:nvSpPr>
          <p:cNvPr id="2" name="TextBox 1">
            <a:extLst>
              <a:ext uri="{FF2B5EF4-FFF2-40B4-BE49-F238E27FC236}">
                <a16:creationId xmlns:a16="http://schemas.microsoft.com/office/drawing/2014/main" id="{75BA55DF-9BBC-FD62-F1E2-CE4F3EBFBC95}"/>
              </a:ext>
            </a:extLst>
          </p:cNvPr>
          <p:cNvSpPr txBox="1"/>
          <p:nvPr userDrawn="1"/>
        </p:nvSpPr>
        <p:spPr>
          <a:xfrm>
            <a:off x="111210" y="6357684"/>
            <a:ext cx="531341" cy="369332"/>
          </a:xfrm>
          <a:prstGeom prst="rect">
            <a:avLst/>
          </a:prstGeom>
          <a:noFill/>
        </p:spPr>
        <p:txBody>
          <a:bodyPr wrap="square">
            <a:spAutoFit/>
          </a:bodyPr>
          <a:lstStyle/>
          <a:p>
            <a:fld id="{0959562A-76AB-4C46-9716-C227C6D76D51}" type="slidenum">
              <a:rPr lang="en-US" b="1" i="0" smtClean="0">
                <a:solidFill>
                  <a:srgbClr val="625C58"/>
                </a:solidFill>
                <a:latin typeface="Tw Cen MT" panose="020B0602020104020603" pitchFamily="34" charset="77"/>
              </a:rPr>
              <a:pPr/>
              <a:t>‹#›</a:t>
            </a:fld>
            <a:endParaRPr lang="en-US" dirty="0"/>
          </a:p>
        </p:txBody>
      </p:sp>
      <p:sp>
        <p:nvSpPr>
          <p:cNvPr id="3" name="Title 1">
            <a:extLst>
              <a:ext uri="{FF2B5EF4-FFF2-40B4-BE49-F238E27FC236}">
                <a16:creationId xmlns:a16="http://schemas.microsoft.com/office/drawing/2014/main" id="{5D8F9B0D-BD7F-A5DE-7BB9-9DEAD7925EB8}"/>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pic>
        <p:nvPicPr>
          <p:cNvPr id="5" name="Picture 4">
            <a:extLst>
              <a:ext uri="{FF2B5EF4-FFF2-40B4-BE49-F238E27FC236}">
                <a16:creationId xmlns:a16="http://schemas.microsoft.com/office/drawing/2014/main" id="{B0284798-B810-C1D2-F214-1B5372149317}"/>
              </a:ext>
            </a:extLst>
          </p:cNvPr>
          <p:cNvPicPr>
            <a:picLocks noChangeAspect="1"/>
          </p:cNvPicPr>
          <p:nvPr userDrawn="1"/>
        </p:nvPicPr>
        <p:blipFill>
          <a:blip r:embed="rId3"/>
          <a:srcRect/>
          <a:stretch/>
        </p:blipFill>
        <p:spPr>
          <a:xfrm>
            <a:off x="11551920" y="6172201"/>
            <a:ext cx="640080" cy="640080"/>
          </a:xfrm>
          <a:prstGeom prst="rect">
            <a:avLst/>
          </a:prstGeom>
        </p:spPr>
      </p:pic>
      <p:sp>
        <p:nvSpPr>
          <p:cNvPr id="6" name="Rectangle 5">
            <a:extLst>
              <a:ext uri="{FF2B5EF4-FFF2-40B4-BE49-F238E27FC236}">
                <a16:creationId xmlns:a16="http://schemas.microsoft.com/office/drawing/2014/main" id="{82748970-A6D9-C9C3-7DD5-6CDA9E258941}"/>
              </a:ext>
            </a:extLst>
          </p:cNvPr>
          <p:cNvSpPr/>
          <p:nvPr userDrawn="1"/>
        </p:nvSpPr>
        <p:spPr>
          <a:xfrm>
            <a:off x="-4" y="6812281"/>
            <a:ext cx="12192000" cy="45719"/>
          </a:xfrm>
          <a:prstGeom prst="rect">
            <a:avLst/>
          </a:prstGeom>
          <a:solidFill>
            <a:srgbClr val="625C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89845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FAFAFF"/>
        </a:solidFill>
        <a:effectLst/>
      </p:bgPr>
    </p:bg>
    <p:spTree>
      <p:nvGrpSpPr>
        <p:cNvPr id="1" name=""/>
        <p:cNvGrpSpPr/>
        <p:nvPr/>
      </p:nvGrpSpPr>
      <p:grpSpPr>
        <a:xfrm>
          <a:off x="0" y="0"/>
          <a:ext cx="0" cy="0"/>
          <a:chOff x="0" y="0"/>
          <a:chExt cx="0" cy="0"/>
        </a:xfrm>
      </p:grpSpPr>
      <p:pic>
        <p:nvPicPr>
          <p:cNvPr id="8" name="Picture 7" descr="A white surface with black dots&#10;&#10;Description automatically generated">
            <a:extLst>
              <a:ext uri="{FF2B5EF4-FFF2-40B4-BE49-F238E27FC236}">
                <a16:creationId xmlns:a16="http://schemas.microsoft.com/office/drawing/2014/main" id="{ACC66AAB-3DE1-8FD9-F15C-20DA73F47E79}"/>
              </a:ext>
            </a:extLst>
          </p:cNvPr>
          <p:cNvPicPr>
            <a:picLocks noChangeAspect="1"/>
          </p:cNvPicPr>
          <p:nvPr userDrawn="1"/>
        </p:nvPicPr>
        <p:blipFill>
          <a:blip r:embed="rId2"/>
          <a:stretch>
            <a:fillRect/>
          </a:stretch>
        </p:blipFill>
        <p:spPr>
          <a:xfrm>
            <a:off x="3048" y="-41796"/>
            <a:ext cx="12188952" cy="6854077"/>
          </a:xfrm>
          <a:prstGeom prst="rect">
            <a:avLst/>
          </a:prstGeom>
        </p:spPr>
      </p:pic>
      <p:sp>
        <p:nvSpPr>
          <p:cNvPr id="2" name="TextBox 1">
            <a:extLst>
              <a:ext uri="{FF2B5EF4-FFF2-40B4-BE49-F238E27FC236}">
                <a16:creationId xmlns:a16="http://schemas.microsoft.com/office/drawing/2014/main" id="{75BA55DF-9BBC-FD62-F1E2-CE4F3EBFBC95}"/>
              </a:ext>
            </a:extLst>
          </p:cNvPr>
          <p:cNvSpPr txBox="1"/>
          <p:nvPr userDrawn="1"/>
        </p:nvSpPr>
        <p:spPr>
          <a:xfrm>
            <a:off x="111210" y="6357684"/>
            <a:ext cx="531341" cy="369332"/>
          </a:xfrm>
          <a:prstGeom prst="rect">
            <a:avLst/>
          </a:prstGeom>
          <a:noFill/>
        </p:spPr>
        <p:txBody>
          <a:bodyPr wrap="square">
            <a:spAutoFit/>
          </a:bodyPr>
          <a:lstStyle/>
          <a:p>
            <a:fld id="{0959562A-76AB-4C46-9716-C227C6D76D51}" type="slidenum">
              <a:rPr lang="en-US" b="1" i="0" smtClean="0">
                <a:solidFill>
                  <a:srgbClr val="625C58"/>
                </a:solidFill>
                <a:latin typeface="Tw Cen MT" panose="020B0602020104020603" pitchFamily="34" charset="77"/>
              </a:rPr>
              <a:pPr/>
              <a:t>‹#›</a:t>
            </a:fld>
            <a:endParaRPr lang="en-US" dirty="0"/>
          </a:p>
        </p:txBody>
      </p:sp>
      <p:sp>
        <p:nvSpPr>
          <p:cNvPr id="3" name="Title 1">
            <a:extLst>
              <a:ext uri="{FF2B5EF4-FFF2-40B4-BE49-F238E27FC236}">
                <a16:creationId xmlns:a16="http://schemas.microsoft.com/office/drawing/2014/main" id="{5D8F9B0D-BD7F-A5DE-7BB9-9DEAD7925EB8}"/>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pic>
        <p:nvPicPr>
          <p:cNvPr id="5" name="Picture 4">
            <a:extLst>
              <a:ext uri="{FF2B5EF4-FFF2-40B4-BE49-F238E27FC236}">
                <a16:creationId xmlns:a16="http://schemas.microsoft.com/office/drawing/2014/main" id="{B0284798-B810-C1D2-F214-1B5372149317}"/>
              </a:ext>
            </a:extLst>
          </p:cNvPr>
          <p:cNvPicPr>
            <a:picLocks noChangeAspect="1"/>
          </p:cNvPicPr>
          <p:nvPr userDrawn="1"/>
        </p:nvPicPr>
        <p:blipFill>
          <a:blip r:embed="rId3"/>
          <a:srcRect/>
          <a:stretch/>
        </p:blipFill>
        <p:spPr>
          <a:xfrm>
            <a:off x="11551920" y="6172201"/>
            <a:ext cx="640080" cy="640080"/>
          </a:xfrm>
          <a:prstGeom prst="rect">
            <a:avLst/>
          </a:prstGeom>
        </p:spPr>
      </p:pic>
      <p:sp>
        <p:nvSpPr>
          <p:cNvPr id="6" name="Rectangle 5">
            <a:extLst>
              <a:ext uri="{FF2B5EF4-FFF2-40B4-BE49-F238E27FC236}">
                <a16:creationId xmlns:a16="http://schemas.microsoft.com/office/drawing/2014/main" id="{82748970-A6D9-C9C3-7DD5-6CDA9E258941}"/>
              </a:ext>
            </a:extLst>
          </p:cNvPr>
          <p:cNvSpPr/>
          <p:nvPr userDrawn="1"/>
        </p:nvSpPr>
        <p:spPr>
          <a:xfrm>
            <a:off x="-4" y="6812281"/>
            <a:ext cx="12192000" cy="45719"/>
          </a:xfrm>
          <a:prstGeom prst="rect">
            <a:avLst/>
          </a:prstGeom>
          <a:solidFill>
            <a:srgbClr val="0BD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249096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FAFA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5091CF-E24C-4ADB-B0D1-490D65D155E0}"/>
              </a:ext>
            </a:extLst>
          </p:cNvPr>
          <p:cNvPicPr>
            <a:picLocks noChangeAspect="1"/>
          </p:cNvPicPr>
          <p:nvPr userDrawn="1"/>
        </p:nvPicPr>
        <p:blipFill>
          <a:blip r:embed="rId2"/>
          <a:srcRect/>
          <a:stretch/>
        </p:blipFill>
        <p:spPr>
          <a:xfrm>
            <a:off x="556260" y="6407359"/>
            <a:ext cx="10896600" cy="318052"/>
          </a:xfrm>
          <a:prstGeom prst="rect">
            <a:avLst/>
          </a:prstGeom>
        </p:spPr>
      </p:pic>
      <p:sp>
        <p:nvSpPr>
          <p:cNvPr id="2" name="Title 1">
            <a:extLst>
              <a:ext uri="{FF2B5EF4-FFF2-40B4-BE49-F238E27FC236}">
                <a16:creationId xmlns:a16="http://schemas.microsoft.com/office/drawing/2014/main" id="{6AF3294F-6554-43A2-A77A-233A82C76917}"/>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sp>
        <p:nvSpPr>
          <p:cNvPr id="12" name="Slide Number Placeholder 5">
            <a:extLst>
              <a:ext uri="{FF2B5EF4-FFF2-40B4-BE49-F238E27FC236}">
                <a16:creationId xmlns:a16="http://schemas.microsoft.com/office/drawing/2014/main" id="{02EC906D-96EB-FD4B-A86A-796F9C40573B}"/>
              </a:ext>
            </a:extLst>
          </p:cNvPr>
          <p:cNvSpPr txBox="1">
            <a:spLocks/>
          </p:cNvSpPr>
          <p:nvPr userDrawn="1"/>
        </p:nvSpPr>
        <p:spPr>
          <a:xfrm>
            <a:off x="0" y="6337785"/>
            <a:ext cx="457200" cy="457200"/>
          </a:xfrm>
          <a:prstGeom prst="rect">
            <a:avLst/>
          </a:prstGeom>
          <a:solidFill>
            <a:srgbClr val="FAFAFF"/>
          </a:solidFill>
        </p:spPr>
        <p:txBody>
          <a:bodyPr vert="horz" lIns="91440" tIns="45720" rIns="91440" bIns="45720" rtlCol="0" anchor="ctr">
            <a:normAutofit fontScale="92500"/>
          </a:bodyPr>
          <a:lstStyle>
            <a:defPPr>
              <a:defRPr lang="en-US"/>
            </a:defPPr>
            <a:lvl1pPr marL="0" algn="ctr" defTabSz="914400" rtl="0" eaLnBrk="1" latinLnBrk="0" hangingPunct="1">
              <a:defRPr sz="18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59562A-76AB-4C46-9716-C227C6D76D51}" type="slidenum">
              <a:rPr lang="en-US" b="1" i="0" smtClean="0">
                <a:solidFill>
                  <a:srgbClr val="625C58"/>
                </a:solidFill>
                <a:latin typeface="Tw Cen MT" panose="020B0602020104020603" pitchFamily="34" charset="77"/>
              </a:rPr>
              <a:pPr/>
              <a:t>‹#›</a:t>
            </a:fld>
            <a:endParaRPr lang="en-US" b="1" i="0" dirty="0">
              <a:solidFill>
                <a:srgbClr val="625C58"/>
              </a:solidFill>
              <a:latin typeface="Tw Cen MT" panose="020B0602020104020603" pitchFamily="34" charset="77"/>
            </a:endParaRPr>
          </a:p>
        </p:txBody>
      </p:sp>
      <p:pic>
        <p:nvPicPr>
          <p:cNvPr id="13" name="Picture 12">
            <a:extLst>
              <a:ext uri="{FF2B5EF4-FFF2-40B4-BE49-F238E27FC236}">
                <a16:creationId xmlns:a16="http://schemas.microsoft.com/office/drawing/2014/main" id="{E334578A-3077-5D4A-B8C2-E5FFDEB612B1}"/>
              </a:ext>
            </a:extLst>
          </p:cNvPr>
          <p:cNvPicPr>
            <a:picLocks noChangeAspect="1"/>
          </p:cNvPicPr>
          <p:nvPr userDrawn="1"/>
        </p:nvPicPr>
        <p:blipFill>
          <a:blip r:embed="rId3"/>
          <a:srcRect/>
          <a:stretch/>
        </p:blipFill>
        <p:spPr>
          <a:xfrm>
            <a:off x="11551920" y="6172201"/>
            <a:ext cx="640080" cy="640080"/>
          </a:xfrm>
          <a:prstGeom prst="rect">
            <a:avLst/>
          </a:prstGeom>
        </p:spPr>
      </p:pic>
    </p:spTree>
    <p:extLst>
      <p:ext uri="{BB962C8B-B14F-4D97-AF65-F5344CB8AC3E}">
        <p14:creationId xmlns:p14="http://schemas.microsoft.com/office/powerpoint/2010/main" val="297422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FAFA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5091CF-E24C-4ADB-B0D1-490D65D155E0}"/>
              </a:ext>
            </a:extLst>
          </p:cNvPr>
          <p:cNvPicPr>
            <a:picLocks noChangeAspect="1"/>
          </p:cNvPicPr>
          <p:nvPr userDrawn="1"/>
        </p:nvPicPr>
        <p:blipFill>
          <a:blip r:embed="rId2"/>
          <a:srcRect/>
          <a:stretch/>
        </p:blipFill>
        <p:spPr>
          <a:xfrm>
            <a:off x="702964" y="6261355"/>
            <a:ext cx="10603191" cy="553210"/>
          </a:xfrm>
          <a:prstGeom prst="rect">
            <a:avLst/>
          </a:prstGeom>
        </p:spPr>
      </p:pic>
      <p:sp>
        <p:nvSpPr>
          <p:cNvPr id="2" name="Title 1">
            <a:extLst>
              <a:ext uri="{FF2B5EF4-FFF2-40B4-BE49-F238E27FC236}">
                <a16:creationId xmlns:a16="http://schemas.microsoft.com/office/drawing/2014/main" id="{6AF3294F-6554-43A2-A77A-233A82C76917}"/>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sp>
        <p:nvSpPr>
          <p:cNvPr id="12" name="Slide Number Placeholder 5">
            <a:extLst>
              <a:ext uri="{FF2B5EF4-FFF2-40B4-BE49-F238E27FC236}">
                <a16:creationId xmlns:a16="http://schemas.microsoft.com/office/drawing/2014/main" id="{02EC906D-96EB-FD4B-A86A-796F9C40573B}"/>
              </a:ext>
            </a:extLst>
          </p:cNvPr>
          <p:cNvSpPr txBox="1">
            <a:spLocks/>
          </p:cNvSpPr>
          <p:nvPr userDrawn="1"/>
        </p:nvSpPr>
        <p:spPr>
          <a:xfrm>
            <a:off x="0" y="6337785"/>
            <a:ext cx="457200" cy="457200"/>
          </a:xfrm>
          <a:prstGeom prst="rect">
            <a:avLst/>
          </a:prstGeom>
          <a:solidFill>
            <a:srgbClr val="FAFAFF"/>
          </a:solidFill>
        </p:spPr>
        <p:txBody>
          <a:bodyPr vert="horz" lIns="91440" tIns="45720" rIns="91440" bIns="45720" rtlCol="0" anchor="ctr">
            <a:normAutofit fontScale="92500"/>
          </a:bodyPr>
          <a:lstStyle>
            <a:defPPr>
              <a:defRPr lang="en-US"/>
            </a:defPPr>
            <a:lvl1pPr marL="0" algn="ctr" defTabSz="914400" rtl="0" eaLnBrk="1" latinLnBrk="0" hangingPunct="1">
              <a:defRPr sz="18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59562A-76AB-4C46-9716-C227C6D76D51}" type="slidenum">
              <a:rPr lang="en-US" b="1" i="0" smtClean="0">
                <a:solidFill>
                  <a:srgbClr val="625C58"/>
                </a:solidFill>
                <a:latin typeface="Tw Cen MT" panose="020B0602020104020603" pitchFamily="34" charset="77"/>
              </a:rPr>
              <a:pPr/>
              <a:t>‹#›</a:t>
            </a:fld>
            <a:endParaRPr lang="en-US" b="1" i="0" dirty="0">
              <a:solidFill>
                <a:srgbClr val="625C58"/>
              </a:solidFill>
              <a:latin typeface="Tw Cen MT" panose="020B0602020104020603" pitchFamily="34" charset="77"/>
            </a:endParaRPr>
          </a:p>
        </p:txBody>
      </p:sp>
      <p:pic>
        <p:nvPicPr>
          <p:cNvPr id="13" name="Picture 12">
            <a:extLst>
              <a:ext uri="{FF2B5EF4-FFF2-40B4-BE49-F238E27FC236}">
                <a16:creationId xmlns:a16="http://schemas.microsoft.com/office/drawing/2014/main" id="{E334578A-3077-5D4A-B8C2-E5FFDEB612B1}"/>
              </a:ext>
            </a:extLst>
          </p:cNvPr>
          <p:cNvPicPr>
            <a:picLocks noChangeAspect="1"/>
          </p:cNvPicPr>
          <p:nvPr userDrawn="1"/>
        </p:nvPicPr>
        <p:blipFill>
          <a:blip r:embed="rId3"/>
          <a:srcRect/>
          <a:stretch/>
        </p:blipFill>
        <p:spPr>
          <a:xfrm>
            <a:off x="11551920" y="6217920"/>
            <a:ext cx="640080" cy="640080"/>
          </a:xfrm>
          <a:prstGeom prst="rect">
            <a:avLst/>
          </a:prstGeom>
        </p:spPr>
      </p:pic>
    </p:spTree>
    <p:extLst>
      <p:ext uri="{BB962C8B-B14F-4D97-AF65-F5344CB8AC3E}">
        <p14:creationId xmlns:p14="http://schemas.microsoft.com/office/powerpoint/2010/main" val="1680532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FAFA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5091CF-E24C-4ADB-B0D1-490D65D155E0}"/>
              </a:ext>
            </a:extLst>
          </p:cNvPr>
          <p:cNvPicPr>
            <a:picLocks noChangeAspect="1"/>
          </p:cNvPicPr>
          <p:nvPr userDrawn="1"/>
        </p:nvPicPr>
        <p:blipFill>
          <a:blip r:embed="rId2"/>
          <a:srcRect/>
          <a:stretch/>
        </p:blipFill>
        <p:spPr>
          <a:xfrm>
            <a:off x="554736" y="6283106"/>
            <a:ext cx="10899648" cy="442305"/>
          </a:xfrm>
          <a:prstGeom prst="rect">
            <a:avLst/>
          </a:prstGeom>
        </p:spPr>
      </p:pic>
      <p:sp>
        <p:nvSpPr>
          <p:cNvPr id="2" name="Title 1">
            <a:extLst>
              <a:ext uri="{FF2B5EF4-FFF2-40B4-BE49-F238E27FC236}">
                <a16:creationId xmlns:a16="http://schemas.microsoft.com/office/drawing/2014/main" id="{6AF3294F-6554-43A2-A77A-233A82C76917}"/>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sp>
        <p:nvSpPr>
          <p:cNvPr id="12" name="Slide Number Placeholder 5">
            <a:extLst>
              <a:ext uri="{FF2B5EF4-FFF2-40B4-BE49-F238E27FC236}">
                <a16:creationId xmlns:a16="http://schemas.microsoft.com/office/drawing/2014/main" id="{02EC906D-96EB-FD4B-A86A-796F9C40573B}"/>
              </a:ext>
            </a:extLst>
          </p:cNvPr>
          <p:cNvSpPr txBox="1">
            <a:spLocks/>
          </p:cNvSpPr>
          <p:nvPr userDrawn="1"/>
        </p:nvSpPr>
        <p:spPr>
          <a:xfrm>
            <a:off x="0" y="6337785"/>
            <a:ext cx="457200" cy="457200"/>
          </a:xfrm>
          <a:prstGeom prst="rect">
            <a:avLst/>
          </a:prstGeom>
          <a:solidFill>
            <a:srgbClr val="FAFAFF"/>
          </a:solidFill>
        </p:spPr>
        <p:txBody>
          <a:bodyPr vert="horz" lIns="91440" tIns="45720" rIns="91440" bIns="45720" rtlCol="0" anchor="ctr">
            <a:normAutofit fontScale="92500"/>
          </a:bodyPr>
          <a:lstStyle>
            <a:defPPr>
              <a:defRPr lang="en-US"/>
            </a:defPPr>
            <a:lvl1pPr marL="0" algn="ctr" defTabSz="914400" rtl="0" eaLnBrk="1" latinLnBrk="0" hangingPunct="1">
              <a:defRPr sz="18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59562A-76AB-4C46-9716-C227C6D76D51}" type="slidenum">
              <a:rPr lang="en-US" b="1" i="0" smtClean="0">
                <a:solidFill>
                  <a:srgbClr val="625C58"/>
                </a:solidFill>
                <a:latin typeface="Tw Cen MT" panose="020B0602020104020603" pitchFamily="34" charset="77"/>
              </a:rPr>
              <a:pPr/>
              <a:t>‹#›</a:t>
            </a:fld>
            <a:endParaRPr lang="en-US" b="1" i="0" dirty="0">
              <a:solidFill>
                <a:srgbClr val="625C58"/>
              </a:solidFill>
              <a:latin typeface="Tw Cen MT" panose="020B0602020104020603" pitchFamily="34" charset="77"/>
            </a:endParaRPr>
          </a:p>
        </p:txBody>
      </p:sp>
      <p:pic>
        <p:nvPicPr>
          <p:cNvPr id="13" name="Picture 12">
            <a:extLst>
              <a:ext uri="{FF2B5EF4-FFF2-40B4-BE49-F238E27FC236}">
                <a16:creationId xmlns:a16="http://schemas.microsoft.com/office/drawing/2014/main" id="{E334578A-3077-5D4A-B8C2-E5FFDEB612B1}"/>
              </a:ext>
            </a:extLst>
          </p:cNvPr>
          <p:cNvPicPr>
            <a:picLocks noChangeAspect="1"/>
          </p:cNvPicPr>
          <p:nvPr userDrawn="1"/>
        </p:nvPicPr>
        <p:blipFill>
          <a:blip r:embed="rId3"/>
          <a:srcRect/>
          <a:stretch/>
        </p:blipFill>
        <p:spPr>
          <a:xfrm>
            <a:off x="11551920" y="6172201"/>
            <a:ext cx="640080" cy="640080"/>
          </a:xfrm>
          <a:prstGeom prst="rect">
            <a:avLst/>
          </a:prstGeom>
        </p:spPr>
      </p:pic>
    </p:spTree>
    <p:extLst>
      <p:ext uri="{BB962C8B-B14F-4D97-AF65-F5344CB8AC3E}">
        <p14:creationId xmlns:p14="http://schemas.microsoft.com/office/powerpoint/2010/main" val="3380218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FAFA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5091CF-E24C-4ADB-B0D1-490D65D155E0}"/>
              </a:ext>
            </a:extLst>
          </p:cNvPr>
          <p:cNvPicPr>
            <a:picLocks noChangeAspect="1"/>
          </p:cNvPicPr>
          <p:nvPr userDrawn="1"/>
        </p:nvPicPr>
        <p:blipFill>
          <a:blip r:embed="rId2"/>
          <a:srcRect/>
          <a:stretch/>
        </p:blipFill>
        <p:spPr>
          <a:xfrm>
            <a:off x="554736" y="6283106"/>
            <a:ext cx="10899648" cy="442304"/>
          </a:xfrm>
          <a:prstGeom prst="rect">
            <a:avLst/>
          </a:prstGeom>
        </p:spPr>
      </p:pic>
      <p:sp>
        <p:nvSpPr>
          <p:cNvPr id="2" name="Title 1">
            <a:extLst>
              <a:ext uri="{FF2B5EF4-FFF2-40B4-BE49-F238E27FC236}">
                <a16:creationId xmlns:a16="http://schemas.microsoft.com/office/drawing/2014/main" id="{6AF3294F-6554-43A2-A77A-233A82C76917}"/>
              </a:ext>
            </a:extLst>
          </p:cNvPr>
          <p:cNvSpPr>
            <a:spLocks noGrp="1"/>
          </p:cNvSpPr>
          <p:nvPr>
            <p:ph type="title" hasCustomPrompt="1"/>
          </p:nvPr>
        </p:nvSpPr>
        <p:spPr>
          <a:xfrm>
            <a:off x="838200" y="132589"/>
            <a:ext cx="10515600" cy="1098804"/>
          </a:xfrm>
        </p:spPr>
        <p:txBody>
          <a:bodyPr>
            <a:normAutofit/>
          </a:bodyPr>
          <a:lstStyle>
            <a:lvl1pPr algn="ctr">
              <a:defRPr sz="4000" b="1" i="0">
                <a:solidFill>
                  <a:srgbClr val="282624"/>
                </a:solidFill>
                <a:latin typeface="Tw Cen MT" panose="020B0602020104020603" pitchFamily="34" charset="77"/>
              </a:defRPr>
            </a:lvl1pPr>
          </a:lstStyle>
          <a:p>
            <a:r>
              <a:rPr lang="en-US" dirty="0"/>
              <a:t>Title</a:t>
            </a:r>
          </a:p>
        </p:txBody>
      </p:sp>
      <p:sp>
        <p:nvSpPr>
          <p:cNvPr id="12" name="Slide Number Placeholder 5">
            <a:extLst>
              <a:ext uri="{FF2B5EF4-FFF2-40B4-BE49-F238E27FC236}">
                <a16:creationId xmlns:a16="http://schemas.microsoft.com/office/drawing/2014/main" id="{02EC906D-96EB-FD4B-A86A-796F9C40573B}"/>
              </a:ext>
            </a:extLst>
          </p:cNvPr>
          <p:cNvSpPr txBox="1">
            <a:spLocks/>
          </p:cNvSpPr>
          <p:nvPr userDrawn="1"/>
        </p:nvSpPr>
        <p:spPr>
          <a:xfrm>
            <a:off x="0" y="6337785"/>
            <a:ext cx="457200" cy="457200"/>
          </a:xfrm>
          <a:prstGeom prst="rect">
            <a:avLst/>
          </a:prstGeom>
          <a:solidFill>
            <a:srgbClr val="FAFAFF"/>
          </a:solidFill>
        </p:spPr>
        <p:txBody>
          <a:bodyPr vert="horz" lIns="91440" tIns="45720" rIns="91440" bIns="45720" rtlCol="0" anchor="ctr">
            <a:normAutofit fontScale="92500"/>
          </a:bodyPr>
          <a:lstStyle>
            <a:defPPr>
              <a:defRPr lang="en-US"/>
            </a:defPPr>
            <a:lvl1pPr marL="0" algn="ctr" defTabSz="914400" rtl="0" eaLnBrk="1" latinLnBrk="0" hangingPunct="1">
              <a:defRPr sz="1800" b="1"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59562A-76AB-4C46-9716-C227C6D76D51}" type="slidenum">
              <a:rPr lang="en-US" b="1" i="0" smtClean="0">
                <a:solidFill>
                  <a:srgbClr val="625C58"/>
                </a:solidFill>
                <a:latin typeface="Tw Cen MT" panose="020B0602020104020603" pitchFamily="34" charset="77"/>
              </a:rPr>
              <a:pPr/>
              <a:t>‹#›</a:t>
            </a:fld>
            <a:endParaRPr lang="en-US" b="1" i="0" dirty="0">
              <a:solidFill>
                <a:srgbClr val="625C58"/>
              </a:solidFill>
              <a:latin typeface="Tw Cen MT" panose="020B0602020104020603" pitchFamily="34" charset="77"/>
            </a:endParaRPr>
          </a:p>
        </p:txBody>
      </p:sp>
      <p:pic>
        <p:nvPicPr>
          <p:cNvPr id="13" name="Picture 12">
            <a:extLst>
              <a:ext uri="{FF2B5EF4-FFF2-40B4-BE49-F238E27FC236}">
                <a16:creationId xmlns:a16="http://schemas.microsoft.com/office/drawing/2014/main" id="{E334578A-3077-5D4A-B8C2-E5FFDEB612B1}"/>
              </a:ext>
            </a:extLst>
          </p:cNvPr>
          <p:cNvPicPr>
            <a:picLocks noChangeAspect="1"/>
          </p:cNvPicPr>
          <p:nvPr userDrawn="1"/>
        </p:nvPicPr>
        <p:blipFill>
          <a:blip r:embed="rId3"/>
          <a:srcRect/>
          <a:stretch/>
        </p:blipFill>
        <p:spPr>
          <a:xfrm>
            <a:off x="11551920" y="6172201"/>
            <a:ext cx="640080" cy="640080"/>
          </a:xfrm>
          <a:prstGeom prst="rect">
            <a:avLst/>
          </a:prstGeom>
        </p:spPr>
      </p:pic>
    </p:spTree>
    <p:extLst>
      <p:ext uri="{BB962C8B-B14F-4D97-AF65-F5344CB8AC3E}">
        <p14:creationId xmlns:p14="http://schemas.microsoft.com/office/powerpoint/2010/main" val="2834560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7890CE-303F-3F48-98CE-A81444BE90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2D4420-FC37-0D4B-9C1A-AA3E658393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B196C-BE23-854C-AC72-074581E43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8E050-2646-2749-B63A-09776EAD0A28}" type="datetime1">
              <a:rPr lang="en-US" smtClean="0"/>
              <a:t>7/16/24</a:t>
            </a:fld>
            <a:endParaRPr lang="en-US"/>
          </a:p>
        </p:txBody>
      </p:sp>
      <p:sp>
        <p:nvSpPr>
          <p:cNvPr id="5" name="Footer Placeholder 4">
            <a:extLst>
              <a:ext uri="{FF2B5EF4-FFF2-40B4-BE49-F238E27FC236}">
                <a16:creationId xmlns:a16="http://schemas.microsoft.com/office/drawing/2014/main" id="{82D72277-289E-9549-BBC9-B6ABF898C2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BC90CE-215A-3D4D-9523-6A1E73153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26EFD-9C22-E84B-8F9E-307B14A0F070}" type="slidenum">
              <a:rPr lang="en-US" smtClean="0"/>
              <a:t>‹#›</a:t>
            </a:fld>
            <a:endParaRPr lang="en-US" dirty="0"/>
          </a:p>
        </p:txBody>
      </p:sp>
    </p:spTree>
    <p:extLst>
      <p:ext uri="{BB962C8B-B14F-4D97-AF65-F5344CB8AC3E}">
        <p14:creationId xmlns:p14="http://schemas.microsoft.com/office/powerpoint/2010/main" val="3056631004"/>
      </p:ext>
    </p:extLst>
  </p:cSld>
  <p:clrMap bg1="lt1" tx1="dk1" bg2="lt2" tx2="dk2" accent1="accent1" accent2="accent2" accent3="accent3" accent4="accent4" accent5="accent5" accent6="accent6" hlink="hlink" folHlink="folHlink"/>
  <p:sldLayoutIdLst>
    <p:sldLayoutId id="2147483671" r:id="rId1"/>
    <p:sldLayoutId id="2147483683" r:id="rId2"/>
    <p:sldLayoutId id="2147483682" r:id="rId3"/>
    <p:sldLayoutId id="2147483674" r:id="rId4"/>
    <p:sldLayoutId id="2147483681" r:id="rId5"/>
    <p:sldLayoutId id="2147483663" r:id="rId6"/>
    <p:sldLayoutId id="2147483685" r:id="rId7"/>
    <p:sldLayoutId id="2147483673" r:id="rId8"/>
    <p:sldLayoutId id="2147483675" r:id="rId9"/>
    <p:sldLayoutId id="2147483678" r:id="rId10"/>
    <p:sldLayoutId id="2147483664" r:id="rId11"/>
    <p:sldLayoutId id="2147483679" r:id="rId12"/>
    <p:sldLayoutId id="2147483672" r:id="rId13"/>
    <p:sldLayoutId id="2147483676" r:id="rId14"/>
    <p:sldLayoutId id="2147483680" r:id="rId15"/>
    <p:sldLayoutId id="2147483677" r:id="rId16"/>
    <p:sldLayoutId id="2147483684" r:id="rId17"/>
    <p:sldLayoutId id="2147483660" r:id="rId18"/>
    <p:sldLayoutId id="2147483665" r:id="rId19"/>
    <p:sldLayoutId id="2147483666" r:id="rId20"/>
    <p:sldLayoutId id="2147483667" r:id="rId21"/>
    <p:sldLayoutId id="2147483668" r:id="rId22"/>
    <p:sldLayoutId id="2147483669" r:id="rId23"/>
    <p:sldLayoutId id="2147483662" r:id="rId24"/>
    <p:sldLayoutId id="2147483649" r:id="rId25"/>
    <p:sldLayoutId id="2147483650" r:id="rId26"/>
    <p:sldLayoutId id="2147483651" r:id="rId27"/>
    <p:sldLayoutId id="2147483652" r:id="rId28"/>
    <p:sldLayoutId id="2147483653" r:id="rId29"/>
    <p:sldLayoutId id="2147483661" r:id="rId30"/>
    <p:sldLayoutId id="2147483654" r:id="rId31"/>
    <p:sldLayoutId id="2147483655" r:id="rId32"/>
    <p:sldLayoutId id="2147483656" r:id="rId33"/>
    <p:sldLayoutId id="2147483657" r:id="rId34"/>
    <p:sldLayoutId id="2147483658" r:id="rId35"/>
    <p:sldLayoutId id="2147483659" r:id="rId3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A8F5E0-37D2-4388-7A74-31AE09A70EEE}"/>
              </a:ext>
            </a:extLst>
          </p:cNvPr>
          <p:cNvPicPr>
            <a:picLocks noChangeAspect="1"/>
          </p:cNvPicPr>
          <p:nvPr/>
        </p:nvPicPr>
        <p:blipFill>
          <a:blip r:embed="rId2"/>
          <a:srcRect/>
          <a:stretch/>
        </p:blipFill>
        <p:spPr>
          <a:xfrm>
            <a:off x="0" y="1104"/>
            <a:ext cx="12191999" cy="6855791"/>
          </a:xfrm>
          <a:prstGeom prst="rect">
            <a:avLst/>
          </a:prstGeom>
        </p:spPr>
      </p:pic>
    </p:spTree>
    <p:extLst>
      <p:ext uri="{BB962C8B-B14F-4D97-AF65-F5344CB8AC3E}">
        <p14:creationId xmlns:p14="http://schemas.microsoft.com/office/powerpoint/2010/main" val="2067987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72C1B3D-874D-5AC8-1708-27321814F4BD}"/>
              </a:ext>
            </a:extLst>
          </p:cNvPr>
          <p:cNvSpPr txBox="1">
            <a:spLocks/>
          </p:cNvSpPr>
          <p:nvPr/>
        </p:nvSpPr>
        <p:spPr>
          <a:xfrm>
            <a:off x="652664" y="1956798"/>
            <a:ext cx="10886671" cy="3914398"/>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200" dirty="0">
                <a:latin typeface="Tw Cen MT" panose="020B0602020104020603" pitchFamily="34" charset="77"/>
              </a:rPr>
              <a:t>This document may include predictions, estimates or other information that might be considered forward-looking. While these forward-looking statements represent our current judgment on what the future holds, they are subject to risks and uncertainties that could cause actual results to differ materially. You are cautioned not to place undue reliance on these forward-looking statements, which reflect our opinions only as of the date of this presentation. Please keep in mind that we are not obligating ourselves to revise or publicly release the results of any revision to these forward-looking statements in light of new information or future events. Throughout this document, we will attempt to present some important factors relating to our business that may affect our predictions. You should also review any and all SEC filings of each respective company for a more complete discussion of these factors and other risks, particularly under the heading “Risk Factors.”</a:t>
            </a:r>
          </a:p>
          <a:p>
            <a:pPr marL="0" indent="0" algn="just">
              <a:buFont typeface="Arial" panose="020B0604020202020204" pitchFamily="34" charset="0"/>
              <a:buNone/>
            </a:pPr>
            <a:r>
              <a:rPr lang="en-US" sz="1200" dirty="0">
                <a:latin typeface="Tw Cen MT" panose="020B0602020104020603" pitchFamily="34" charset="77"/>
              </a:rPr>
              <a:t>This document is neither an offer to sell nor a solicitation to purchase any of the Company’s securities. Certain statements and financial projections in this Presentation constitute "forward-looking statements" within the meaning of the Private Securities Litigation Reform Act of 1995. Forward-looking statements, which are based on management’s current expectations, are generally identifiable by the use of terms, such as “anticipates,” “believes,” “could,” “estimates,” “expects,” “intends,” “may,” “plans,” “possible,” “potential,” “predicts,” “projects,” “should,” “would” and similar expressions. The potential risks and uncertainties that could cause actual results to differ materially from those expressed or implied herein include, among others, the Company’s ability to raise additional debt or equity financing, the Company’s relationships with its current and future customers and business partners, the Company’s ability to achieve anticipated results from acquisitions, and organic growth and development and overall business expansion. All reserve estimates (tonnage, quality, sell ability, etc.) and other number and figures presented herein are management estimates only, may include reserves that are currently under lease negotiation (i.e., not currently controlled), and should be independently verified.</a:t>
            </a:r>
          </a:p>
          <a:p>
            <a:pPr marL="0" indent="0" algn="just">
              <a:buFont typeface="Arial" panose="020B0604020202020204" pitchFamily="34" charset="0"/>
              <a:buNone/>
            </a:pPr>
            <a:r>
              <a:rPr lang="en-US" sz="1200" dirty="0">
                <a:latin typeface="Tw Cen MT" panose="020B0602020104020603" pitchFamily="34" charset="77"/>
              </a:rPr>
              <a:t>The non-reserve deposit numbers presented herein are estimates based on available data and the interpretation of such data by the company and/or its advisors and/or consultants and are not classified as “proven” or “probable” pursuant to the definitions found within SEC’s Industry Guide 7. Not all non-reserve deposits are permitted, and certain reserve numbers may include figures under permit, permit in-process or leased, and in some cases prior leases that have lapsed and need to be re-obtained. </a:t>
            </a:r>
          </a:p>
          <a:p>
            <a:pPr marL="0" indent="0" algn="just">
              <a:buFont typeface="Arial" panose="020B0604020202020204" pitchFamily="34" charset="0"/>
              <a:buNone/>
            </a:pPr>
            <a:r>
              <a:rPr lang="en-US" sz="1200" dirty="0">
                <a:latin typeface="Tw Cen MT" panose="020B0602020104020603" pitchFamily="34" charset="77"/>
              </a:rPr>
              <a:t>This presentation and the information herein is updated frequently, and you should absolutely verify with management of the Company that this version is the most recent available. In the event the information presented herein conflicts with Company public filings, the public filings shall be the governing document.</a:t>
            </a:r>
          </a:p>
          <a:p>
            <a:endParaRPr lang="en-US" sz="1200" dirty="0">
              <a:latin typeface="Tw Cen MT" panose="020B0602020104020603" pitchFamily="34" charset="77"/>
            </a:endParaRPr>
          </a:p>
        </p:txBody>
      </p:sp>
      <p:sp>
        <p:nvSpPr>
          <p:cNvPr id="5" name="TextBox 4">
            <a:extLst>
              <a:ext uri="{FF2B5EF4-FFF2-40B4-BE49-F238E27FC236}">
                <a16:creationId xmlns:a16="http://schemas.microsoft.com/office/drawing/2014/main" id="{794BB92C-4C6F-A170-072B-0DCCF7AC9219}"/>
              </a:ext>
            </a:extLst>
          </p:cNvPr>
          <p:cNvSpPr txBox="1"/>
          <p:nvPr/>
        </p:nvSpPr>
        <p:spPr>
          <a:xfrm>
            <a:off x="4050223" y="1354816"/>
            <a:ext cx="4091552" cy="461664"/>
          </a:xfrm>
          <a:prstGeom prst="rect">
            <a:avLst/>
          </a:prstGeom>
          <a:noFill/>
        </p:spPr>
        <p:txBody>
          <a:bodyPr wrap="square" rtlCol="0">
            <a:spAutoFit/>
          </a:bodyPr>
          <a:lstStyle/>
          <a:p>
            <a:pPr algn="ctr"/>
            <a:r>
              <a:rPr kumimoji="0" lang="en-US" sz="2400" b="1" u="none" strike="noStrike" kern="1200" cap="none" spc="0" normalizeH="0" baseline="0" noProof="0" dirty="0">
                <a:ln>
                  <a:noFill/>
                </a:ln>
                <a:solidFill>
                  <a:schemeClr val="tx1"/>
                </a:solidFill>
                <a:effectLst/>
                <a:uLnTx/>
                <a:uFillTx/>
                <a:latin typeface="Tw Cen MT" panose="020B0602020104020603" pitchFamily="34" charset="77"/>
                <a:cs typeface="Arial" panose="020B0604020202020204" pitchFamily="34" charset="0"/>
              </a:rPr>
              <a:t>Forward-Looking Statements</a:t>
            </a:r>
            <a:endParaRPr lang="en-US" sz="2400" dirty="0">
              <a:latin typeface="Tw Cen MT" panose="020B0602020104020603" pitchFamily="34" charset="77"/>
            </a:endParaRPr>
          </a:p>
        </p:txBody>
      </p:sp>
      <p:sp>
        <p:nvSpPr>
          <p:cNvPr id="2" name="Title 1">
            <a:extLst>
              <a:ext uri="{FF2B5EF4-FFF2-40B4-BE49-F238E27FC236}">
                <a16:creationId xmlns:a16="http://schemas.microsoft.com/office/drawing/2014/main" id="{7E3AEA68-444A-0A81-8944-EF41EE3EEAD1}"/>
              </a:ext>
            </a:extLst>
          </p:cNvPr>
          <p:cNvSpPr txBox="1">
            <a:spLocks/>
          </p:cNvSpPr>
          <p:nvPr/>
        </p:nvSpPr>
        <p:spPr>
          <a:xfrm>
            <a:off x="1023735" y="89293"/>
            <a:ext cx="10515600" cy="109880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rgbClr val="282624"/>
                </a:solidFill>
                <a:latin typeface="Tw Cen MT" panose="020B0602020104020603" pitchFamily="34" charset="77"/>
                <a:ea typeface="+mj-ea"/>
                <a:cs typeface="+mj-cs"/>
              </a:defRPr>
            </a:lvl1pPr>
          </a:lstStyle>
          <a:p>
            <a:r>
              <a:rPr lang="en-US" sz="3600" dirty="0"/>
              <a:t>ReElement Technologies Corporation</a:t>
            </a:r>
          </a:p>
        </p:txBody>
      </p:sp>
      <p:sp>
        <p:nvSpPr>
          <p:cNvPr id="6" name="Title 1">
            <a:extLst>
              <a:ext uri="{FF2B5EF4-FFF2-40B4-BE49-F238E27FC236}">
                <a16:creationId xmlns:a16="http://schemas.microsoft.com/office/drawing/2014/main" id="{3B1B3442-45F4-8B1A-DAEA-87A7A45A117A}"/>
              </a:ext>
            </a:extLst>
          </p:cNvPr>
          <p:cNvSpPr txBox="1">
            <a:spLocks/>
          </p:cNvSpPr>
          <p:nvPr/>
        </p:nvSpPr>
        <p:spPr>
          <a:xfrm>
            <a:off x="1023735" y="877919"/>
            <a:ext cx="10515600" cy="4572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tx1"/>
                </a:solidFill>
                <a:latin typeface="Tw Cen MT" panose="020B0602020104020603" pitchFamily="34"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1800" b="0" dirty="0">
                <a:solidFill>
                  <a:srgbClr val="282624"/>
                </a:solidFill>
                <a:cs typeface="Arial" panose="020B0604020202020204" pitchFamily="34" charset="0"/>
              </a:rPr>
              <a:t>A Subsidiary of American Resources Corporation (NASDAQ: AREC)</a:t>
            </a:r>
            <a:endParaRPr lang="en-US" sz="1800" b="0" dirty="0">
              <a:solidFill>
                <a:srgbClr val="282624"/>
              </a:solidFill>
              <a:latin typeface="Tw Cen MT" panose="020B0602020104020603" pitchFamily="34" charset="77"/>
              <a:cs typeface="Arial" panose="020B0604020202020204" pitchFamily="34" charset="0"/>
            </a:endParaRPr>
          </a:p>
        </p:txBody>
      </p:sp>
      <p:cxnSp>
        <p:nvCxnSpPr>
          <p:cNvPr id="7" name="Straight Connector 6">
            <a:extLst>
              <a:ext uri="{FF2B5EF4-FFF2-40B4-BE49-F238E27FC236}">
                <a16:creationId xmlns:a16="http://schemas.microsoft.com/office/drawing/2014/main" id="{3EC32531-1822-AE37-42CC-EFC6911D6850}"/>
              </a:ext>
            </a:extLst>
          </p:cNvPr>
          <p:cNvCxnSpPr>
            <a:cxnSpLocks/>
          </p:cNvCxnSpPr>
          <p:nvPr/>
        </p:nvCxnSpPr>
        <p:spPr>
          <a:xfrm>
            <a:off x="795135" y="857994"/>
            <a:ext cx="10972800" cy="0"/>
          </a:xfrm>
          <a:prstGeom prst="line">
            <a:avLst/>
          </a:prstGeom>
          <a:ln w="12700">
            <a:solidFill>
              <a:srgbClr val="0BDA5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9DEB243F-B962-7DD2-C5DD-6B24DE0236F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33922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2A2764-BE87-D1CD-0474-54B65DC41601}"/>
              </a:ext>
            </a:extLst>
          </p:cNvPr>
          <p:cNvPicPr>
            <a:picLocks noChangeAspect="1"/>
          </p:cNvPicPr>
          <p:nvPr/>
        </p:nvPicPr>
        <p:blipFill>
          <a:blip r:embed="rId2"/>
          <a:srcRect/>
          <a:stretch/>
        </p:blipFill>
        <p:spPr>
          <a:xfrm>
            <a:off x="7393489" y="2632672"/>
            <a:ext cx="3657600" cy="3657600"/>
          </a:xfrm>
          <a:prstGeom prst="rect">
            <a:avLst/>
          </a:prstGeom>
        </p:spPr>
      </p:pic>
      <p:pic>
        <p:nvPicPr>
          <p:cNvPr id="2" name="Picture 1">
            <a:extLst>
              <a:ext uri="{FF2B5EF4-FFF2-40B4-BE49-F238E27FC236}">
                <a16:creationId xmlns:a16="http://schemas.microsoft.com/office/drawing/2014/main" id="{82E2CA03-CE8C-395F-E7E1-554B81F6FF20}"/>
              </a:ext>
            </a:extLst>
          </p:cNvPr>
          <p:cNvPicPr>
            <a:picLocks noChangeAspect="1"/>
          </p:cNvPicPr>
          <p:nvPr/>
        </p:nvPicPr>
        <p:blipFill>
          <a:blip r:embed="rId3"/>
          <a:srcRect/>
          <a:stretch/>
        </p:blipFill>
        <p:spPr>
          <a:xfrm>
            <a:off x="719947" y="1501242"/>
            <a:ext cx="4572000" cy="4572000"/>
          </a:xfrm>
          <a:prstGeom prst="rect">
            <a:avLst/>
          </a:prstGeom>
        </p:spPr>
      </p:pic>
      <p:sp>
        <p:nvSpPr>
          <p:cNvPr id="10" name="TextBox 9">
            <a:extLst>
              <a:ext uri="{FF2B5EF4-FFF2-40B4-BE49-F238E27FC236}">
                <a16:creationId xmlns:a16="http://schemas.microsoft.com/office/drawing/2014/main" id="{7B7D5559-7285-704F-A924-57D48F0D9A97}"/>
              </a:ext>
            </a:extLst>
          </p:cNvPr>
          <p:cNvSpPr txBox="1"/>
          <p:nvPr/>
        </p:nvSpPr>
        <p:spPr>
          <a:xfrm>
            <a:off x="381000" y="1361798"/>
            <a:ext cx="5242560" cy="1107996"/>
          </a:xfrm>
          <a:prstGeom prst="rect">
            <a:avLst/>
          </a:prstGeom>
          <a:noFill/>
        </p:spPr>
        <p:txBody>
          <a:bodyPr wrap="square" rtlCol="0">
            <a:spAutoFit/>
          </a:bodyPr>
          <a:lstStyle/>
          <a:p>
            <a:pPr algn="ctr"/>
            <a:r>
              <a:rPr lang="en-US" b="1" dirty="0">
                <a:solidFill>
                  <a:srgbClr val="282624"/>
                </a:solidFill>
                <a:latin typeface="Tw Cen MT" panose="020B0602020104020603" pitchFamily="34" charset="77"/>
              </a:rPr>
              <a:t>Current Industry Standard: Solvent Extraction: </a:t>
            </a:r>
            <a:br>
              <a:rPr lang="en-US" b="1" dirty="0">
                <a:solidFill>
                  <a:srgbClr val="282624"/>
                </a:solidFill>
              </a:rPr>
            </a:br>
            <a:r>
              <a:rPr lang="en-US" sz="1600" dirty="0">
                <a:solidFill>
                  <a:srgbClr val="282624"/>
                </a:solidFill>
                <a:latin typeface="Tw Cen MT" panose="020B0602020104020603" pitchFamily="34" charset="77"/>
              </a:rPr>
              <a:t>Requires &gt; 100 mixer settlers with a large amount of toxic waste discharged creating some of the most polluted sites in the world</a:t>
            </a:r>
          </a:p>
        </p:txBody>
      </p:sp>
      <p:sp>
        <p:nvSpPr>
          <p:cNvPr id="12" name="TextBox 11">
            <a:extLst>
              <a:ext uri="{FF2B5EF4-FFF2-40B4-BE49-F238E27FC236}">
                <a16:creationId xmlns:a16="http://schemas.microsoft.com/office/drawing/2014/main" id="{BF6B24AB-4F7C-F44E-9155-88EAD5C32FB9}"/>
              </a:ext>
            </a:extLst>
          </p:cNvPr>
          <p:cNvSpPr txBox="1"/>
          <p:nvPr/>
        </p:nvSpPr>
        <p:spPr>
          <a:xfrm>
            <a:off x="6568441" y="1371430"/>
            <a:ext cx="5307696" cy="1107996"/>
          </a:xfrm>
          <a:prstGeom prst="rect">
            <a:avLst/>
          </a:prstGeom>
          <a:noFill/>
        </p:spPr>
        <p:txBody>
          <a:bodyPr wrap="square" rtlCol="0">
            <a:spAutoFit/>
          </a:bodyPr>
          <a:lstStyle/>
          <a:p>
            <a:pPr algn="ctr"/>
            <a:r>
              <a:rPr lang="en-US" b="1" dirty="0">
                <a:solidFill>
                  <a:srgbClr val="282624"/>
                </a:solidFill>
                <a:latin typeface="Tw Cen MT" panose="020B0602020104020603" pitchFamily="34" charset="77"/>
              </a:rPr>
              <a:t>ReElement’s Solution: Chromatographic Separation: </a:t>
            </a:r>
            <a:br>
              <a:rPr lang="en-US" b="1" dirty="0">
                <a:solidFill>
                  <a:srgbClr val="282624"/>
                </a:solidFill>
              </a:rPr>
            </a:br>
            <a:r>
              <a:rPr lang="en-US" sz="1600" dirty="0">
                <a:solidFill>
                  <a:srgbClr val="282624"/>
                </a:solidFill>
                <a:latin typeface="Tw Cen MT" panose="020B0602020104020603" pitchFamily="34" charset="77"/>
              </a:rPr>
              <a:t>Leverages a much higher interfacial area with lower-cost inputs producing high-throughput of ultra-pure materials with near zero waste</a:t>
            </a:r>
          </a:p>
        </p:txBody>
      </p:sp>
      <p:grpSp>
        <p:nvGrpSpPr>
          <p:cNvPr id="3" name="Group 2">
            <a:extLst>
              <a:ext uri="{FF2B5EF4-FFF2-40B4-BE49-F238E27FC236}">
                <a16:creationId xmlns:a16="http://schemas.microsoft.com/office/drawing/2014/main" id="{CB4E3D41-5391-32BA-5369-975F00333BFD}"/>
              </a:ext>
            </a:extLst>
          </p:cNvPr>
          <p:cNvGrpSpPr/>
          <p:nvPr/>
        </p:nvGrpSpPr>
        <p:grpSpPr>
          <a:xfrm>
            <a:off x="1300739" y="6212686"/>
            <a:ext cx="9590521" cy="461665"/>
            <a:chOff x="1394200" y="6138870"/>
            <a:chExt cx="9590521" cy="461665"/>
          </a:xfrm>
        </p:grpSpPr>
        <p:sp>
          <p:nvSpPr>
            <p:cNvPr id="11" name="TextBox 10">
              <a:extLst>
                <a:ext uri="{FF2B5EF4-FFF2-40B4-BE49-F238E27FC236}">
                  <a16:creationId xmlns:a16="http://schemas.microsoft.com/office/drawing/2014/main" id="{A3F85800-EC02-1040-BB70-CA9BBD8958A7}"/>
                </a:ext>
              </a:extLst>
            </p:cNvPr>
            <p:cNvSpPr txBox="1"/>
            <p:nvPr/>
          </p:nvSpPr>
          <p:spPr>
            <a:xfrm>
              <a:off x="1394200" y="6138870"/>
              <a:ext cx="2871788" cy="461665"/>
            </a:xfrm>
            <a:prstGeom prst="rect">
              <a:avLst/>
            </a:prstGeom>
            <a:noFill/>
          </p:spPr>
          <p:txBody>
            <a:bodyPr wrap="square" rtlCol="0">
              <a:spAutoFit/>
            </a:bodyPr>
            <a:lstStyle/>
            <a:p>
              <a:pPr algn="ctr"/>
              <a:r>
                <a:rPr lang="en-US" sz="2400" b="1" dirty="0">
                  <a:solidFill>
                    <a:srgbClr val="282624"/>
                  </a:solidFill>
                  <a:latin typeface="Tw Cen MT" panose="020B0602020104020603" pitchFamily="34" charset="77"/>
                </a:rPr>
                <a:t>1 meter ~ 1 stage</a:t>
              </a:r>
            </a:p>
          </p:txBody>
        </p:sp>
        <p:sp>
          <p:nvSpPr>
            <p:cNvPr id="13" name="TextBox 12">
              <a:extLst>
                <a:ext uri="{FF2B5EF4-FFF2-40B4-BE49-F238E27FC236}">
                  <a16:creationId xmlns:a16="http://schemas.microsoft.com/office/drawing/2014/main" id="{E2A33918-947B-464E-80AD-2198F64F7704}"/>
                </a:ext>
              </a:extLst>
            </p:cNvPr>
            <p:cNvSpPr txBox="1"/>
            <p:nvPr/>
          </p:nvSpPr>
          <p:spPr>
            <a:xfrm>
              <a:off x="7926013" y="6138870"/>
              <a:ext cx="3058708" cy="461665"/>
            </a:xfrm>
            <a:prstGeom prst="rect">
              <a:avLst/>
            </a:prstGeom>
            <a:noFill/>
          </p:spPr>
          <p:txBody>
            <a:bodyPr wrap="square" rtlCol="0">
              <a:spAutoFit/>
            </a:bodyPr>
            <a:lstStyle/>
            <a:p>
              <a:pPr algn="ctr"/>
              <a:r>
                <a:rPr lang="en-US" sz="2400" b="1" dirty="0">
                  <a:solidFill>
                    <a:srgbClr val="282624"/>
                  </a:solidFill>
                  <a:latin typeface="Tw Cen MT" panose="020B0602020104020603" pitchFamily="34" charset="77"/>
                </a:rPr>
                <a:t>1 meter ~ 100 stages</a:t>
              </a:r>
            </a:p>
          </p:txBody>
        </p:sp>
        <p:cxnSp>
          <p:nvCxnSpPr>
            <p:cNvPr id="4" name="Straight Arrow Connector 3">
              <a:extLst>
                <a:ext uri="{FF2B5EF4-FFF2-40B4-BE49-F238E27FC236}">
                  <a16:creationId xmlns:a16="http://schemas.microsoft.com/office/drawing/2014/main" id="{3EE6D9A8-DF18-3149-BADC-DA0484D222AE}"/>
                </a:ext>
              </a:extLst>
            </p:cNvPr>
            <p:cNvCxnSpPr>
              <a:cxnSpLocks/>
            </p:cNvCxnSpPr>
            <p:nvPr/>
          </p:nvCxnSpPr>
          <p:spPr>
            <a:xfrm>
              <a:off x="4740729" y="6369702"/>
              <a:ext cx="2710543" cy="0"/>
            </a:xfrm>
            <a:prstGeom prst="straightConnector1">
              <a:avLst/>
            </a:prstGeom>
            <a:ln w="22225">
              <a:solidFill>
                <a:srgbClr val="0BDA51"/>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2ABAB45E-3594-4C49-A7B7-9D8372631237}"/>
              </a:ext>
            </a:extLst>
          </p:cNvPr>
          <p:cNvCxnSpPr>
            <a:cxnSpLocks/>
          </p:cNvCxnSpPr>
          <p:nvPr/>
        </p:nvCxnSpPr>
        <p:spPr>
          <a:xfrm>
            <a:off x="6096000" y="2392687"/>
            <a:ext cx="0" cy="3474720"/>
          </a:xfrm>
          <a:prstGeom prst="line">
            <a:avLst/>
          </a:prstGeom>
          <a:ln w="25400">
            <a:solidFill>
              <a:srgbClr val="0BDA5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8C7779C4-53A1-4DAE-0104-321FD480C3F4}"/>
              </a:ext>
            </a:extLst>
          </p:cNvPr>
          <p:cNvGrpSpPr/>
          <p:nvPr/>
        </p:nvGrpSpPr>
        <p:grpSpPr>
          <a:xfrm>
            <a:off x="609600" y="40872"/>
            <a:ext cx="10972800" cy="1245826"/>
            <a:chOff x="609600" y="40872"/>
            <a:chExt cx="10972800" cy="1245826"/>
          </a:xfrm>
        </p:grpSpPr>
        <p:cxnSp>
          <p:nvCxnSpPr>
            <p:cNvPr id="7" name="Straight Connector 6">
              <a:extLst>
                <a:ext uri="{FF2B5EF4-FFF2-40B4-BE49-F238E27FC236}">
                  <a16:creationId xmlns:a16="http://schemas.microsoft.com/office/drawing/2014/main" id="{347F25EF-4EEB-304C-D661-85D433B5D837}"/>
                </a:ext>
              </a:extLst>
            </p:cNvPr>
            <p:cNvCxnSpPr>
              <a:cxnSpLocks/>
            </p:cNvCxnSpPr>
            <p:nvPr/>
          </p:nvCxnSpPr>
          <p:spPr>
            <a:xfrm>
              <a:off x="609600" y="868593"/>
              <a:ext cx="10972800" cy="0"/>
            </a:xfrm>
            <a:prstGeom prst="line">
              <a:avLst/>
            </a:prstGeom>
            <a:ln w="12700">
              <a:solidFill>
                <a:srgbClr val="0BDA5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EE37ABE5-2D77-3E0B-5B18-561A830E7B13}"/>
                </a:ext>
              </a:extLst>
            </p:cNvPr>
            <p:cNvSpPr txBox="1">
              <a:spLocks/>
            </p:cNvSpPr>
            <p:nvPr/>
          </p:nvSpPr>
          <p:spPr>
            <a:xfrm>
              <a:off x="838200" y="40872"/>
              <a:ext cx="10515600" cy="109880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rgbClr val="282624"/>
                  </a:solidFill>
                  <a:latin typeface="Tw Cen MT" panose="020B0602020104020603" pitchFamily="34" charset="77"/>
                  <a:ea typeface="+mj-ea"/>
                  <a:cs typeface="+mj-cs"/>
                </a:defRPr>
              </a:lvl1pPr>
            </a:lstStyle>
            <a:p>
              <a:r>
                <a:rPr lang="en-US" sz="3600" dirty="0"/>
                <a:t>Chromatography: Separation &amp; Purification</a:t>
              </a:r>
            </a:p>
          </p:txBody>
        </p:sp>
        <p:sp>
          <p:nvSpPr>
            <p:cNvPr id="15" name="Title 1">
              <a:extLst>
                <a:ext uri="{FF2B5EF4-FFF2-40B4-BE49-F238E27FC236}">
                  <a16:creationId xmlns:a16="http://schemas.microsoft.com/office/drawing/2014/main" id="{A779F3D8-2F13-8012-B3FE-17E86E7B27AC}"/>
                </a:ext>
              </a:extLst>
            </p:cNvPr>
            <p:cNvSpPr txBox="1">
              <a:spLocks/>
            </p:cNvSpPr>
            <p:nvPr/>
          </p:nvSpPr>
          <p:spPr>
            <a:xfrm>
              <a:off x="838200" y="829498"/>
              <a:ext cx="10515600" cy="4572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tx1"/>
                  </a:solidFill>
                  <a:latin typeface="Tw Cen MT" panose="020B0602020104020603" pitchFamily="34" charset="77"/>
                  <a:ea typeface="+mj-ea"/>
                  <a:cs typeface="+mj-cs"/>
                </a:defRPr>
              </a:lvl1pPr>
            </a:lstStyle>
            <a:p>
              <a:pPr algn="ctr"/>
              <a:r>
                <a:rPr lang="en-US" sz="1800" b="0" dirty="0">
                  <a:solidFill>
                    <a:srgbClr val="282624"/>
                  </a:solidFill>
                  <a:latin typeface="Tw Cen MT" panose="020B0602020104020603" pitchFamily="34" charset="77"/>
                  <a:cs typeface="Arial" panose="020B0604020202020204" pitchFamily="34" charset="0"/>
                </a:rPr>
                <a:t>A Novel Approach to a Proven and Longstanding Technology with High-Performing Results</a:t>
              </a:r>
            </a:p>
          </p:txBody>
        </p:sp>
      </p:grpSp>
    </p:spTree>
    <p:extLst>
      <p:ext uri="{BB962C8B-B14F-4D97-AF65-F5344CB8AC3E}">
        <p14:creationId xmlns:p14="http://schemas.microsoft.com/office/powerpoint/2010/main" val="3720817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diagram of a company's value&#10;&#10;Description automatically generated">
            <a:extLst>
              <a:ext uri="{FF2B5EF4-FFF2-40B4-BE49-F238E27FC236}">
                <a16:creationId xmlns:a16="http://schemas.microsoft.com/office/drawing/2014/main" id="{E9B4196F-AB22-25B8-7385-664B369DB5DF}"/>
              </a:ext>
            </a:extLst>
          </p:cNvPr>
          <p:cNvPicPr>
            <a:picLocks noChangeAspect="1"/>
          </p:cNvPicPr>
          <p:nvPr/>
        </p:nvPicPr>
        <p:blipFill>
          <a:blip r:embed="rId2"/>
          <a:stretch>
            <a:fillRect/>
          </a:stretch>
        </p:blipFill>
        <p:spPr>
          <a:xfrm>
            <a:off x="3352800" y="1274210"/>
            <a:ext cx="5486400" cy="5486400"/>
          </a:xfrm>
          <a:prstGeom prst="rect">
            <a:avLst/>
          </a:prstGeom>
        </p:spPr>
      </p:pic>
      <p:pic>
        <p:nvPicPr>
          <p:cNvPr id="15" name="Picture 14" descr="A diagram of a company's company's company's company's company's company's company's company's company's company's company's company'&#10;&#10;Description automatically generated">
            <a:extLst>
              <a:ext uri="{FF2B5EF4-FFF2-40B4-BE49-F238E27FC236}">
                <a16:creationId xmlns:a16="http://schemas.microsoft.com/office/drawing/2014/main" id="{1902E2D5-20A7-0001-CD17-C756117C405D}"/>
              </a:ext>
            </a:extLst>
          </p:cNvPr>
          <p:cNvPicPr>
            <a:picLocks noChangeAspect="1"/>
          </p:cNvPicPr>
          <p:nvPr/>
        </p:nvPicPr>
        <p:blipFill>
          <a:blip r:embed="rId3"/>
          <a:stretch>
            <a:fillRect/>
          </a:stretch>
        </p:blipFill>
        <p:spPr>
          <a:xfrm>
            <a:off x="3352800" y="1274210"/>
            <a:ext cx="5486400" cy="5486400"/>
          </a:xfrm>
          <a:prstGeom prst="rect">
            <a:avLst/>
          </a:prstGeom>
        </p:spPr>
      </p:pic>
      <p:grpSp>
        <p:nvGrpSpPr>
          <p:cNvPr id="10" name="Group 9">
            <a:extLst>
              <a:ext uri="{FF2B5EF4-FFF2-40B4-BE49-F238E27FC236}">
                <a16:creationId xmlns:a16="http://schemas.microsoft.com/office/drawing/2014/main" id="{2FAF6690-80AE-4457-E21F-48C78A53C807}"/>
              </a:ext>
            </a:extLst>
          </p:cNvPr>
          <p:cNvGrpSpPr/>
          <p:nvPr/>
        </p:nvGrpSpPr>
        <p:grpSpPr>
          <a:xfrm>
            <a:off x="609600" y="132589"/>
            <a:ext cx="10972800" cy="1225901"/>
            <a:chOff x="609600" y="132589"/>
            <a:chExt cx="10972800" cy="1225901"/>
          </a:xfrm>
        </p:grpSpPr>
        <p:sp>
          <p:nvSpPr>
            <p:cNvPr id="3" name="Title 1">
              <a:extLst>
                <a:ext uri="{FF2B5EF4-FFF2-40B4-BE49-F238E27FC236}">
                  <a16:creationId xmlns:a16="http://schemas.microsoft.com/office/drawing/2014/main" id="{B1B3444C-CBE1-F1CC-83A1-57D3D2651963}"/>
                </a:ext>
              </a:extLst>
            </p:cNvPr>
            <p:cNvSpPr txBox="1">
              <a:spLocks/>
            </p:cNvSpPr>
            <p:nvPr/>
          </p:nvSpPr>
          <p:spPr>
            <a:xfrm>
              <a:off x="838200" y="132589"/>
              <a:ext cx="10515600" cy="109880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rgbClr val="282624"/>
                  </a:solidFill>
                  <a:latin typeface="Tw Cen MT" panose="020B0602020104020603" pitchFamily="34" charset="77"/>
                  <a:ea typeface="+mj-ea"/>
                  <a:cs typeface="+mj-cs"/>
                </a:defRPr>
              </a:lvl1pPr>
            </a:lstStyle>
            <a:p>
              <a:r>
                <a:rPr lang="en-US" sz="3600" dirty="0"/>
                <a:t>Where is your Weak Link?</a:t>
              </a:r>
            </a:p>
          </p:txBody>
        </p:sp>
        <p:cxnSp>
          <p:nvCxnSpPr>
            <p:cNvPr id="7" name="Straight Connector 6">
              <a:extLst>
                <a:ext uri="{FF2B5EF4-FFF2-40B4-BE49-F238E27FC236}">
                  <a16:creationId xmlns:a16="http://schemas.microsoft.com/office/drawing/2014/main" id="{1FB51EE9-1AF7-1894-F5C2-B3AA6D99F4EB}"/>
                </a:ext>
              </a:extLst>
            </p:cNvPr>
            <p:cNvCxnSpPr>
              <a:cxnSpLocks/>
            </p:cNvCxnSpPr>
            <p:nvPr/>
          </p:nvCxnSpPr>
          <p:spPr>
            <a:xfrm>
              <a:off x="609600" y="901290"/>
              <a:ext cx="10972800" cy="0"/>
            </a:xfrm>
            <a:prstGeom prst="line">
              <a:avLst/>
            </a:prstGeom>
            <a:ln w="12700">
              <a:solidFill>
                <a:srgbClr val="0BDA5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F40A7F9A-4E53-6428-4C6A-61589D0065D2}"/>
                </a:ext>
              </a:extLst>
            </p:cNvPr>
            <p:cNvSpPr txBox="1">
              <a:spLocks/>
            </p:cNvSpPr>
            <p:nvPr/>
          </p:nvSpPr>
          <p:spPr>
            <a:xfrm>
              <a:off x="838200" y="901290"/>
              <a:ext cx="10515600" cy="4572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tx1"/>
                  </a:solidFill>
                  <a:latin typeface="Tw Cen MT" panose="020B0602020104020603" pitchFamily="34" charset="77"/>
                  <a:ea typeface="+mj-ea"/>
                  <a:cs typeface="+mj-cs"/>
                </a:defRPr>
              </a:lvl1pPr>
            </a:lstStyle>
            <a:p>
              <a:pPr algn="ctr"/>
              <a:r>
                <a:rPr lang="en-US" sz="1800" b="0" dirty="0">
                  <a:solidFill>
                    <a:srgbClr val="282624"/>
                  </a:solidFill>
                  <a:latin typeface="Tw Cen MT" panose="020B0602020104020603" pitchFamily="34" charset="77"/>
                  <a:cs typeface="Arial" panose="020B0604020202020204" pitchFamily="34" charset="0"/>
                </a:rPr>
                <a:t>Powered by ReElement: A Solution Unlocking All Three for your Process</a:t>
              </a:r>
            </a:p>
          </p:txBody>
        </p:sp>
      </p:grpSp>
    </p:spTree>
    <p:extLst>
      <p:ext uri="{BB962C8B-B14F-4D97-AF65-F5344CB8AC3E}">
        <p14:creationId xmlns:p14="http://schemas.microsoft.com/office/powerpoint/2010/main" val="328528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BF15AB-3098-3AC8-80BF-C9CB85CAD098}"/>
              </a:ext>
            </a:extLst>
          </p:cNvPr>
          <p:cNvGrpSpPr/>
          <p:nvPr/>
        </p:nvGrpSpPr>
        <p:grpSpPr>
          <a:xfrm>
            <a:off x="263611" y="1525482"/>
            <a:ext cx="2743200" cy="4581708"/>
            <a:chOff x="263611" y="1525482"/>
            <a:chExt cx="2743200" cy="4581708"/>
          </a:xfrm>
        </p:grpSpPr>
        <p:pic>
          <p:nvPicPr>
            <p:cNvPr id="8" name="Picture 7">
              <a:extLst>
                <a:ext uri="{FF2B5EF4-FFF2-40B4-BE49-F238E27FC236}">
                  <a16:creationId xmlns:a16="http://schemas.microsoft.com/office/drawing/2014/main" id="{0270756B-030E-08F2-627F-75D3F6A7216D}"/>
                </a:ext>
              </a:extLst>
            </p:cNvPr>
            <p:cNvPicPr>
              <a:picLocks noChangeAspect="1"/>
            </p:cNvPicPr>
            <p:nvPr/>
          </p:nvPicPr>
          <p:blipFill>
            <a:blip r:embed="rId2"/>
            <a:srcRect/>
            <a:stretch/>
          </p:blipFill>
          <p:spPr>
            <a:xfrm>
              <a:off x="263611" y="1525482"/>
              <a:ext cx="2743200" cy="2743200"/>
            </a:xfrm>
            <a:prstGeom prst="rect">
              <a:avLst/>
            </a:prstGeom>
          </p:spPr>
        </p:pic>
        <p:sp>
          <p:nvSpPr>
            <p:cNvPr id="16" name="TextBox 15">
              <a:extLst>
                <a:ext uri="{FF2B5EF4-FFF2-40B4-BE49-F238E27FC236}">
                  <a16:creationId xmlns:a16="http://schemas.microsoft.com/office/drawing/2014/main" id="{2BAB76FD-650D-94EF-9DC9-2AE0DFD14076}"/>
                </a:ext>
              </a:extLst>
            </p:cNvPr>
            <p:cNvSpPr txBox="1"/>
            <p:nvPr/>
          </p:nvSpPr>
          <p:spPr>
            <a:xfrm>
              <a:off x="263611" y="4275918"/>
              <a:ext cx="2743200" cy="707886"/>
            </a:xfrm>
            <a:prstGeom prst="rect">
              <a:avLst/>
            </a:prstGeom>
            <a:noFill/>
          </p:spPr>
          <p:txBody>
            <a:bodyPr wrap="square" rtlCol="0" anchor="ctr">
              <a:spAutoFit/>
            </a:bodyPr>
            <a:lstStyle/>
            <a:p>
              <a:pPr algn="ctr"/>
              <a:r>
                <a:rPr lang="en-US" sz="2000" b="1" dirty="0">
                  <a:latin typeface="Tw Cen MT" panose="020B0602020104020603" pitchFamily="34" charset="77"/>
                </a:rPr>
                <a:t>Natural Mineral Feedstock</a:t>
              </a:r>
            </a:p>
          </p:txBody>
        </p:sp>
        <p:sp>
          <p:nvSpPr>
            <p:cNvPr id="24" name="TextBox 23">
              <a:extLst>
                <a:ext uri="{FF2B5EF4-FFF2-40B4-BE49-F238E27FC236}">
                  <a16:creationId xmlns:a16="http://schemas.microsoft.com/office/drawing/2014/main" id="{8BD167A1-B51B-3AA8-BCE9-1B35281583A3}"/>
                </a:ext>
              </a:extLst>
            </p:cNvPr>
            <p:cNvSpPr txBox="1"/>
            <p:nvPr/>
          </p:nvSpPr>
          <p:spPr>
            <a:xfrm>
              <a:off x="263611" y="5183860"/>
              <a:ext cx="2743200" cy="923330"/>
            </a:xfrm>
            <a:prstGeom prst="rect">
              <a:avLst/>
            </a:prstGeom>
            <a:noFill/>
          </p:spPr>
          <p:txBody>
            <a:bodyPr wrap="square" rtlCol="0" anchor="ctr">
              <a:spAutoFit/>
            </a:bodyPr>
            <a:lstStyle/>
            <a:p>
              <a:pPr marL="285750" indent="-285750" algn="just">
                <a:buFont typeface="Arial" panose="020B0604020202020204" pitchFamily="34" charset="0"/>
                <a:buChar char="•"/>
              </a:pPr>
              <a:r>
                <a:rPr lang="en-US" dirty="0">
                  <a:latin typeface="Tw Cen MT" panose="020B0602020104020603" pitchFamily="34" charset="77"/>
                </a:rPr>
                <a:t>Lithium Spodumene Ores</a:t>
              </a:r>
            </a:p>
            <a:p>
              <a:pPr marL="285750" indent="-285750" algn="just">
                <a:buFont typeface="Arial" panose="020B0604020202020204" pitchFamily="34" charset="0"/>
                <a:buChar char="•"/>
              </a:pPr>
              <a:r>
                <a:rPr lang="en-US" dirty="0">
                  <a:latin typeface="Tw Cen MT" panose="020B0602020104020603" pitchFamily="34" charset="77"/>
                </a:rPr>
                <a:t>Lithium Lepidolite Ores</a:t>
              </a:r>
            </a:p>
            <a:p>
              <a:pPr marL="285750" indent="-285750" algn="just">
                <a:buFont typeface="Arial" panose="020B0604020202020204" pitchFamily="34" charset="0"/>
                <a:buChar char="•"/>
              </a:pPr>
              <a:r>
                <a:rPr lang="en-US" dirty="0">
                  <a:latin typeface="Tw Cen MT" panose="020B0602020104020603" pitchFamily="34" charset="77"/>
                </a:rPr>
                <a:t>Lithium Mineral Brines</a:t>
              </a:r>
            </a:p>
          </p:txBody>
        </p:sp>
      </p:grpSp>
      <p:grpSp>
        <p:nvGrpSpPr>
          <p:cNvPr id="3" name="Group 2">
            <a:extLst>
              <a:ext uri="{FF2B5EF4-FFF2-40B4-BE49-F238E27FC236}">
                <a16:creationId xmlns:a16="http://schemas.microsoft.com/office/drawing/2014/main" id="{5785F1BF-C463-A52E-5A7B-181DCC90D966}"/>
              </a:ext>
            </a:extLst>
          </p:cNvPr>
          <p:cNvGrpSpPr/>
          <p:nvPr/>
        </p:nvGrpSpPr>
        <p:grpSpPr>
          <a:xfrm>
            <a:off x="3237469" y="1525482"/>
            <a:ext cx="2743201" cy="4581708"/>
            <a:chOff x="3237469" y="1525482"/>
            <a:chExt cx="2743201" cy="4581708"/>
          </a:xfrm>
        </p:grpSpPr>
        <p:pic>
          <p:nvPicPr>
            <p:cNvPr id="11" name="Picture 10">
              <a:extLst>
                <a:ext uri="{FF2B5EF4-FFF2-40B4-BE49-F238E27FC236}">
                  <a16:creationId xmlns:a16="http://schemas.microsoft.com/office/drawing/2014/main" id="{B40F7A84-4870-4423-7318-33E83FCA6E18}"/>
                </a:ext>
              </a:extLst>
            </p:cNvPr>
            <p:cNvPicPr>
              <a:picLocks noChangeAspect="1"/>
            </p:cNvPicPr>
            <p:nvPr/>
          </p:nvPicPr>
          <p:blipFill>
            <a:blip r:embed="rId3"/>
            <a:srcRect/>
            <a:stretch/>
          </p:blipFill>
          <p:spPr>
            <a:xfrm>
              <a:off x="3237470" y="1525482"/>
              <a:ext cx="2743200" cy="2743200"/>
            </a:xfrm>
            <a:prstGeom prst="rect">
              <a:avLst/>
            </a:prstGeom>
          </p:spPr>
        </p:pic>
        <p:sp>
          <p:nvSpPr>
            <p:cNvPr id="17" name="TextBox 16">
              <a:extLst>
                <a:ext uri="{FF2B5EF4-FFF2-40B4-BE49-F238E27FC236}">
                  <a16:creationId xmlns:a16="http://schemas.microsoft.com/office/drawing/2014/main" id="{FBF39BCD-1BD1-4C26-7633-F68FE7C0144C}"/>
                </a:ext>
              </a:extLst>
            </p:cNvPr>
            <p:cNvSpPr txBox="1"/>
            <p:nvPr/>
          </p:nvSpPr>
          <p:spPr>
            <a:xfrm>
              <a:off x="3237470" y="4275918"/>
              <a:ext cx="2743200" cy="400110"/>
            </a:xfrm>
            <a:prstGeom prst="rect">
              <a:avLst/>
            </a:prstGeom>
            <a:noFill/>
          </p:spPr>
          <p:txBody>
            <a:bodyPr wrap="square" rtlCol="0" anchor="ctr">
              <a:spAutoFit/>
            </a:bodyPr>
            <a:lstStyle/>
            <a:p>
              <a:pPr algn="ctr"/>
              <a:r>
                <a:rPr lang="en-US" sz="2000" b="1" dirty="0">
                  <a:latin typeface="Tw Cen MT" panose="020B0602020104020603" pitchFamily="34" charset="77"/>
                </a:rPr>
                <a:t>Recycled Batteries</a:t>
              </a:r>
            </a:p>
          </p:txBody>
        </p:sp>
        <p:sp>
          <p:nvSpPr>
            <p:cNvPr id="26" name="TextBox 25">
              <a:extLst>
                <a:ext uri="{FF2B5EF4-FFF2-40B4-BE49-F238E27FC236}">
                  <a16:creationId xmlns:a16="http://schemas.microsoft.com/office/drawing/2014/main" id="{37F8CF85-CA2D-7649-EE2C-83E42724909C}"/>
                </a:ext>
              </a:extLst>
            </p:cNvPr>
            <p:cNvSpPr txBox="1"/>
            <p:nvPr/>
          </p:nvSpPr>
          <p:spPr>
            <a:xfrm>
              <a:off x="3237469" y="5183860"/>
              <a:ext cx="2743200" cy="923330"/>
            </a:xfrm>
            <a:prstGeom prst="rect">
              <a:avLst/>
            </a:prstGeom>
            <a:noFill/>
          </p:spPr>
          <p:txBody>
            <a:bodyPr wrap="square" rtlCol="0" anchor="ctr">
              <a:spAutoFit/>
            </a:bodyPr>
            <a:lstStyle/>
            <a:p>
              <a:pPr marL="285750" indent="-285750" algn="just">
                <a:buFont typeface="Arial" panose="020B0604020202020204" pitchFamily="34" charset="0"/>
                <a:buChar char="•"/>
              </a:pPr>
              <a:r>
                <a:rPr lang="en-US" dirty="0">
                  <a:latin typeface="Tw Cen MT" panose="020B0602020104020603" pitchFamily="34" charset="77"/>
                </a:rPr>
                <a:t>End-of-Life Li-Batteries</a:t>
              </a:r>
            </a:p>
            <a:p>
              <a:pPr marL="285750" indent="-285750" algn="just">
                <a:buFont typeface="Arial" panose="020B0604020202020204" pitchFamily="34" charset="0"/>
                <a:buChar char="•"/>
              </a:pPr>
              <a:r>
                <a:rPr lang="en-US" dirty="0">
                  <a:latin typeface="Tw Cen MT" panose="020B0602020104020603" pitchFamily="34" charset="77"/>
                </a:rPr>
                <a:t>Off-Spec Li-Batteries</a:t>
              </a:r>
            </a:p>
            <a:p>
              <a:pPr marL="285750" indent="-285750" algn="just">
                <a:buFont typeface="Arial" panose="020B0604020202020204" pitchFamily="34" charset="0"/>
                <a:buChar char="•"/>
              </a:pPr>
              <a:r>
                <a:rPr lang="en-US" dirty="0">
                  <a:latin typeface="Tw Cen MT" panose="020B0602020104020603" pitchFamily="34" charset="77"/>
                </a:rPr>
                <a:t>Shredded Li-Batteries</a:t>
              </a:r>
            </a:p>
          </p:txBody>
        </p:sp>
      </p:grpSp>
      <p:grpSp>
        <p:nvGrpSpPr>
          <p:cNvPr id="4" name="Group 3">
            <a:extLst>
              <a:ext uri="{FF2B5EF4-FFF2-40B4-BE49-F238E27FC236}">
                <a16:creationId xmlns:a16="http://schemas.microsoft.com/office/drawing/2014/main" id="{F5C7FA28-B8BB-BE0A-60D2-87E040E12DA2}"/>
              </a:ext>
            </a:extLst>
          </p:cNvPr>
          <p:cNvGrpSpPr/>
          <p:nvPr/>
        </p:nvGrpSpPr>
        <p:grpSpPr>
          <a:xfrm>
            <a:off x="6211329" y="1525482"/>
            <a:ext cx="2743200" cy="4304709"/>
            <a:chOff x="6211329" y="1525482"/>
            <a:chExt cx="2743200" cy="4304709"/>
          </a:xfrm>
        </p:grpSpPr>
        <p:pic>
          <p:nvPicPr>
            <p:cNvPr id="13" name="Picture 12">
              <a:extLst>
                <a:ext uri="{FF2B5EF4-FFF2-40B4-BE49-F238E27FC236}">
                  <a16:creationId xmlns:a16="http://schemas.microsoft.com/office/drawing/2014/main" id="{D767F45D-39E3-63E6-CF35-5998E369FB4F}"/>
                </a:ext>
              </a:extLst>
            </p:cNvPr>
            <p:cNvPicPr>
              <a:picLocks noChangeAspect="1"/>
            </p:cNvPicPr>
            <p:nvPr/>
          </p:nvPicPr>
          <p:blipFill>
            <a:blip r:embed="rId4"/>
            <a:srcRect/>
            <a:stretch/>
          </p:blipFill>
          <p:spPr>
            <a:xfrm>
              <a:off x="6211329" y="1525482"/>
              <a:ext cx="2743200" cy="2743200"/>
            </a:xfrm>
            <a:prstGeom prst="rect">
              <a:avLst/>
            </a:prstGeom>
          </p:spPr>
        </p:pic>
        <p:sp>
          <p:nvSpPr>
            <p:cNvPr id="18" name="TextBox 17">
              <a:extLst>
                <a:ext uri="{FF2B5EF4-FFF2-40B4-BE49-F238E27FC236}">
                  <a16:creationId xmlns:a16="http://schemas.microsoft.com/office/drawing/2014/main" id="{72468043-D275-9A83-6C5D-856B3DC0962B}"/>
                </a:ext>
              </a:extLst>
            </p:cNvPr>
            <p:cNvSpPr txBox="1"/>
            <p:nvPr/>
          </p:nvSpPr>
          <p:spPr>
            <a:xfrm>
              <a:off x="6211329" y="4275918"/>
              <a:ext cx="2743200" cy="400110"/>
            </a:xfrm>
            <a:prstGeom prst="rect">
              <a:avLst/>
            </a:prstGeom>
            <a:noFill/>
          </p:spPr>
          <p:txBody>
            <a:bodyPr wrap="square" rtlCol="0" anchor="ctr">
              <a:spAutoFit/>
            </a:bodyPr>
            <a:lstStyle/>
            <a:p>
              <a:pPr algn="ctr"/>
              <a:r>
                <a:rPr lang="en-US" sz="2000" b="1" dirty="0">
                  <a:latin typeface="Tw Cen MT" panose="020B0602020104020603" pitchFamily="34" charset="77"/>
                </a:rPr>
                <a:t>Li-Battery Black Mass</a:t>
              </a:r>
            </a:p>
          </p:txBody>
        </p:sp>
        <p:sp>
          <p:nvSpPr>
            <p:cNvPr id="28" name="TextBox 27">
              <a:extLst>
                <a:ext uri="{FF2B5EF4-FFF2-40B4-BE49-F238E27FC236}">
                  <a16:creationId xmlns:a16="http://schemas.microsoft.com/office/drawing/2014/main" id="{B3D22F2D-2A2E-73D7-5BC3-8C6B4990A285}"/>
                </a:ext>
              </a:extLst>
            </p:cNvPr>
            <p:cNvSpPr txBox="1"/>
            <p:nvPr/>
          </p:nvSpPr>
          <p:spPr>
            <a:xfrm>
              <a:off x="6211329" y="5183860"/>
              <a:ext cx="2743200" cy="646331"/>
            </a:xfrm>
            <a:prstGeom prst="rect">
              <a:avLst/>
            </a:prstGeom>
            <a:noFill/>
          </p:spPr>
          <p:txBody>
            <a:bodyPr wrap="square" rtlCol="0" anchor="ctr">
              <a:spAutoFit/>
            </a:bodyPr>
            <a:lstStyle/>
            <a:p>
              <a:pPr marL="285750" indent="-285750" algn="just">
                <a:buFont typeface="Arial" panose="020B0604020202020204" pitchFamily="34" charset="0"/>
                <a:buChar char="•"/>
              </a:pPr>
              <a:r>
                <a:rPr lang="en-US" dirty="0">
                  <a:latin typeface="Tw Cen MT" panose="020B0602020104020603" pitchFamily="34" charset="77"/>
                </a:rPr>
                <a:t>LFP Black Mass</a:t>
              </a:r>
            </a:p>
            <a:p>
              <a:pPr marL="285750" indent="-285750" algn="just">
                <a:buFont typeface="Arial" panose="020B0604020202020204" pitchFamily="34" charset="0"/>
                <a:buChar char="•"/>
              </a:pPr>
              <a:r>
                <a:rPr lang="en-US" dirty="0">
                  <a:latin typeface="Tw Cen MT" panose="020B0602020104020603" pitchFamily="34" charset="77"/>
                </a:rPr>
                <a:t>NMC Black Mass</a:t>
              </a:r>
            </a:p>
          </p:txBody>
        </p:sp>
      </p:grpSp>
      <p:grpSp>
        <p:nvGrpSpPr>
          <p:cNvPr id="5" name="Group 4">
            <a:extLst>
              <a:ext uri="{FF2B5EF4-FFF2-40B4-BE49-F238E27FC236}">
                <a16:creationId xmlns:a16="http://schemas.microsoft.com/office/drawing/2014/main" id="{CBF31B3E-7498-F8E1-F102-3861EA0D40DB}"/>
              </a:ext>
            </a:extLst>
          </p:cNvPr>
          <p:cNvGrpSpPr/>
          <p:nvPr/>
        </p:nvGrpSpPr>
        <p:grpSpPr>
          <a:xfrm>
            <a:off x="9185189" y="1525482"/>
            <a:ext cx="2743200" cy="3766099"/>
            <a:chOff x="9185189" y="1525482"/>
            <a:chExt cx="2743200" cy="3766099"/>
          </a:xfrm>
        </p:grpSpPr>
        <p:pic>
          <p:nvPicPr>
            <p:cNvPr id="15" name="Picture 14">
              <a:extLst>
                <a:ext uri="{FF2B5EF4-FFF2-40B4-BE49-F238E27FC236}">
                  <a16:creationId xmlns:a16="http://schemas.microsoft.com/office/drawing/2014/main" id="{026B0427-245A-3D3C-8E1A-26DAF77D724C}"/>
                </a:ext>
              </a:extLst>
            </p:cNvPr>
            <p:cNvPicPr>
              <a:picLocks noChangeAspect="1"/>
            </p:cNvPicPr>
            <p:nvPr/>
          </p:nvPicPr>
          <p:blipFill>
            <a:blip r:embed="rId5"/>
            <a:srcRect/>
            <a:stretch/>
          </p:blipFill>
          <p:spPr>
            <a:xfrm>
              <a:off x="9185189" y="1525482"/>
              <a:ext cx="2743200" cy="2743200"/>
            </a:xfrm>
            <a:prstGeom prst="rect">
              <a:avLst/>
            </a:prstGeom>
          </p:spPr>
        </p:pic>
        <p:sp>
          <p:nvSpPr>
            <p:cNvPr id="19" name="TextBox 18">
              <a:extLst>
                <a:ext uri="{FF2B5EF4-FFF2-40B4-BE49-F238E27FC236}">
                  <a16:creationId xmlns:a16="http://schemas.microsoft.com/office/drawing/2014/main" id="{462DDFA1-30CB-1466-548A-552A5DBD012B}"/>
                </a:ext>
              </a:extLst>
            </p:cNvPr>
            <p:cNvSpPr txBox="1"/>
            <p:nvPr/>
          </p:nvSpPr>
          <p:spPr>
            <a:xfrm>
              <a:off x="9185189" y="4275918"/>
              <a:ext cx="2743200" cy="1015663"/>
            </a:xfrm>
            <a:prstGeom prst="rect">
              <a:avLst/>
            </a:prstGeom>
            <a:noFill/>
          </p:spPr>
          <p:txBody>
            <a:bodyPr wrap="square" rtlCol="0" anchor="ctr">
              <a:spAutoFit/>
            </a:bodyPr>
            <a:lstStyle/>
            <a:p>
              <a:pPr algn="ctr"/>
              <a:r>
                <a:rPr lang="en-US" sz="2000" b="1" dirty="0">
                  <a:latin typeface="Tw Cen MT" panose="020B0602020104020603" pitchFamily="34" charset="77"/>
                </a:rPr>
                <a:t>CAM &amp; Battery Cell Manufacturing Byproducts</a:t>
              </a:r>
            </a:p>
          </p:txBody>
        </p:sp>
      </p:grpSp>
      <p:sp>
        <p:nvSpPr>
          <p:cNvPr id="6" name="Title 1">
            <a:extLst>
              <a:ext uri="{FF2B5EF4-FFF2-40B4-BE49-F238E27FC236}">
                <a16:creationId xmlns:a16="http://schemas.microsoft.com/office/drawing/2014/main" id="{9128587D-8BF0-96D1-4DFF-426AD053A255}"/>
              </a:ext>
            </a:extLst>
          </p:cNvPr>
          <p:cNvSpPr txBox="1">
            <a:spLocks/>
          </p:cNvSpPr>
          <p:nvPr/>
        </p:nvSpPr>
        <p:spPr>
          <a:xfrm>
            <a:off x="838200" y="-60960"/>
            <a:ext cx="10515600" cy="109880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rgbClr val="282624"/>
                </a:solidFill>
                <a:latin typeface="Tw Cen MT" panose="020B0602020104020603" pitchFamily="34" charset="77"/>
                <a:ea typeface="+mj-ea"/>
                <a:cs typeface="+mj-cs"/>
              </a:defRPr>
            </a:lvl1pPr>
          </a:lstStyle>
          <a:p>
            <a:r>
              <a:rPr lang="en-US" sz="3600" dirty="0"/>
              <a:t>Powered by ReElement: Feedstock Agnostic Refining</a:t>
            </a:r>
          </a:p>
        </p:txBody>
      </p:sp>
      <p:sp>
        <p:nvSpPr>
          <p:cNvPr id="7" name="Title 1">
            <a:extLst>
              <a:ext uri="{FF2B5EF4-FFF2-40B4-BE49-F238E27FC236}">
                <a16:creationId xmlns:a16="http://schemas.microsoft.com/office/drawing/2014/main" id="{6DFA5BD5-902F-3B22-8F97-02AAE89AAFDA}"/>
              </a:ext>
            </a:extLst>
          </p:cNvPr>
          <p:cNvSpPr txBox="1">
            <a:spLocks/>
          </p:cNvSpPr>
          <p:nvPr/>
        </p:nvSpPr>
        <p:spPr>
          <a:xfrm>
            <a:off x="838200" y="788626"/>
            <a:ext cx="10515600" cy="4572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tx1"/>
                </a:solidFill>
                <a:latin typeface="Tw Cen MT" panose="020B0602020104020603" pitchFamily="34"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u="none" strike="noStrike" kern="1200" cap="none" spc="0" normalizeH="0" baseline="0" noProof="0" dirty="0">
                <a:ln>
                  <a:noFill/>
                </a:ln>
                <a:solidFill>
                  <a:srgbClr val="282624"/>
                </a:solidFill>
                <a:effectLst/>
                <a:uLnTx/>
                <a:uFillTx/>
                <a:latin typeface="Tw Cen MT" panose="020B0602020104020603" pitchFamily="34" charset="77"/>
                <a:cs typeface="Arial" panose="020B0604020202020204" pitchFamily="34" charset="0"/>
              </a:rPr>
              <a:t>Bespoke Calibration to Plug-and-Process all Magnet and Battery Feedstock Types and Chemistries</a:t>
            </a:r>
            <a:endParaRPr lang="en-US" sz="1800" b="0" dirty="0">
              <a:solidFill>
                <a:srgbClr val="282624"/>
              </a:solidFill>
              <a:latin typeface="Tw Cen MT" panose="020B0602020104020603" pitchFamily="34" charset="77"/>
              <a:cs typeface="Arial" panose="020B0604020202020204" pitchFamily="34" charset="0"/>
            </a:endParaRPr>
          </a:p>
        </p:txBody>
      </p:sp>
      <p:cxnSp>
        <p:nvCxnSpPr>
          <p:cNvPr id="9" name="Straight Connector 8">
            <a:extLst>
              <a:ext uri="{FF2B5EF4-FFF2-40B4-BE49-F238E27FC236}">
                <a16:creationId xmlns:a16="http://schemas.microsoft.com/office/drawing/2014/main" id="{B2EF8459-D316-C1B2-282D-2ACD4C17D15C}"/>
              </a:ext>
            </a:extLst>
          </p:cNvPr>
          <p:cNvCxnSpPr>
            <a:cxnSpLocks/>
          </p:cNvCxnSpPr>
          <p:nvPr/>
        </p:nvCxnSpPr>
        <p:spPr>
          <a:xfrm>
            <a:off x="609600" y="801423"/>
            <a:ext cx="10972800" cy="0"/>
          </a:xfrm>
          <a:prstGeom prst="line">
            <a:avLst/>
          </a:prstGeom>
          <a:ln w="12700">
            <a:solidFill>
              <a:srgbClr val="0BDA5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109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F"/>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5D44900-2F5E-E8D9-5EF4-00E1D2B604FB}"/>
              </a:ext>
            </a:extLst>
          </p:cNvPr>
          <p:cNvGrpSpPr/>
          <p:nvPr/>
        </p:nvGrpSpPr>
        <p:grpSpPr>
          <a:xfrm>
            <a:off x="1795030" y="1520004"/>
            <a:ext cx="8601941" cy="3817992"/>
            <a:chOff x="1795028" y="1520004"/>
            <a:chExt cx="8601941" cy="3817992"/>
          </a:xfrm>
        </p:grpSpPr>
        <p:sp>
          <p:nvSpPr>
            <p:cNvPr id="7" name="object 7"/>
            <p:cNvSpPr txBox="1"/>
            <p:nvPr/>
          </p:nvSpPr>
          <p:spPr>
            <a:xfrm>
              <a:off x="1795028" y="3946982"/>
              <a:ext cx="8601941" cy="1391014"/>
            </a:xfrm>
            <a:prstGeom prst="rect">
              <a:avLst/>
            </a:prstGeom>
          </p:spPr>
          <p:txBody>
            <a:bodyPr vert="horz" wrap="square" lIns="0" tIns="142803" rIns="0" bIns="0" rtlCol="0">
              <a:spAutoFit/>
            </a:bodyPr>
            <a:lstStyle/>
            <a:p>
              <a:pPr algn="ctr">
                <a:spcBef>
                  <a:spcPts val="1124"/>
                </a:spcBef>
              </a:pPr>
              <a:r>
                <a:rPr lang="en-US" sz="3600" b="1" dirty="0">
                  <a:solidFill>
                    <a:srgbClr val="282624"/>
                  </a:solidFill>
                  <a:latin typeface="Tw Cen MT" panose="020B0602020104020603" pitchFamily="34" charset="77"/>
                  <a:cs typeface="Courier New"/>
                </a:rPr>
                <a:t>ReElement Technologies</a:t>
              </a:r>
              <a:endParaRPr lang="en-US" sz="3600" b="1" spc="-23" dirty="0">
                <a:solidFill>
                  <a:srgbClr val="282624"/>
                </a:solidFill>
                <a:latin typeface="Tw Cen MT" panose="020B0602020104020603" pitchFamily="34" charset="77"/>
                <a:cs typeface="Courier New"/>
              </a:endParaRPr>
            </a:p>
            <a:p>
              <a:pPr algn="ctr">
                <a:spcBef>
                  <a:spcPts val="1124"/>
                </a:spcBef>
              </a:pPr>
              <a:r>
                <a:rPr lang="en-US" spc="-23" dirty="0">
                  <a:solidFill>
                    <a:srgbClr val="282624"/>
                  </a:solidFill>
                  <a:latin typeface="Tw Cen MT" panose="020B0602020104020603" pitchFamily="34" charset="77"/>
                  <a:cs typeface="Courier New"/>
                </a:rPr>
                <a:t>A subsidiary of American Resources Corporation (NASDAQ: AREC)</a:t>
              </a:r>
              <a:endParaRPr dirty="0">
                <a:solidFill>
                  <a:srgbClr val="282624"/>
                </a:solidFill>
                <a:latin typeface="Tw Cen MT" panose="020B0602020104020603" pitchFamily="34" charset="77"/>
                <a:cs typeface="Courier New"/>
              </a:endParaRPr>
            </a:p>
            <a:p>
              <a:pPr marL="743956" marR="737047" algn="ctr">
                <a:lnSpc>
                  <a:spcPts val="2358"/>
                </a:lnSpc>
              </a:pPr>
              <a:r>
                <a:rPr sz="1400" spc="-9" dirty="0">
                  <a:solidFill>
                    <a:srgbClr val="282624"/>
                  </a:solidFill>
                  <a:uFill>
                    <a:solidFill>
                      <a:srgbClr val="4E4A46"/>
                    </a:solidFill>
                  </a:uFill>
                  <a:latin typeface="Tw Cen MT" panose="020B0602020104020603" pitchFamily="34" charset="77"/>
                  <a:cs typeface="Courier New"/>
                </a:rPr>
                <a:t>www.reelementtech.com</a:t>
              </a:r>
              <a:r>
                <a:rPr sz="1400" spc="-9" dirty="0">
                  <a:solidFill>
                    <a:srgbClr val="282624"/>
                  </a:solidFill>
                  <a:latin typeface="Tw Cen MT" panose="020B0602020104020603" pitchFamily="34" charset="77"/>
                  <a:cs typeface="Courier New"/>
                </a:rPr>
                <a:t> </a:t>
              </a:r>
              <a:r>
                <a:rPr lang="en-US" sz="1400" spc="-9" dirty="0">
                  <a:solidFill>
                    <a:srgbClr val="282624"/>
                  </a:solidFill>
                  <a:latin typeface="Tw Cen MT" panose="020B0602020104020603" pitchFamily="34" charset="77"/>
                  <a:cs typeface="Courier New"/>
                </a:rPr>
                <a:t>▫︎ </a:t>
              </a:r>
              <a:r>
                <a:rPr sz="1400" spc="-9" dirty="0">
                  <a:solidFill>
                    <a:srgbClr val="282624"/>
                  </a:solidFill>
                  <a:uFill>
                    <a:solidFill>
                      <a:srgbClr val="4E4A46"/>
                    </a:solidFill>
                  </a:uFill>
                  <a:latin typeface="Tw Cen MT" panose="020B0602020104020603" pitchFamily="34" charset="77"/>
                  <a:cs typeface="Courier New"/>
                </a:rPr>
                <a:t>info@reelementtech.com</a:t>
              </a:r>
              <a:r>
                <a:rPr lang="en-US" sz="1400" spc="-9" dirty="0">
                  <a:solidFill>
                    <a:srgbClr val="282624"/>
                  </a:solidFill>
                  <a:uFill>
                    <a:solidFill>
                      <a:srgbClr val="4E4A46"/>
                    </a:solidFill>
                  </a:uFill>
                  <a:latin typeface="Tw Cen MT" panose="020B0602020104020603" pitchFamily="34" charset="77"/>
                  <a:cs typeface="Courier New"/>
                </a:rPr>
                <a:t> ▫︎ @</a:t>
              </a:r>
              <a:r>
                <a:rPr lang="en-US" sz="1400" spc="-9" dirty="0" err="1">
                  <a:solidFill>
                    <a:srgbClr val="282624"/>
                  </a:solidFill>
                  <a:uFill>
                    <a:solidFill>
                      <a:srgbClr val="4E4A46"/>
                    </a:solidFill>
                  </a:uFill>
                  <a:latin typeface="Tw Cen MT" panose="020B0602020104020603" pitchFamily="34" charset="77"/>
                  <a:cs typeface="Courier New"/>
                </a:rPr>
                <a:t>reelementtech</a:t>
              </a:r>
              <a:endParaRPr sz="1400" dirty="0">
                <a:solidFill>
                  <a:srgbClr val="282624"/>
                </a:solidFill>
                <a:latin typeface="Tw Cen MT" panose="020B0602020104020603" pitchFamily="34" charset="77"/>
                <a:cs typeface="Courier New"/>
              </a:endParaRPr>
            </a:p>
          </p:txBody>
        </p:sp>
        <p:pic>
          <p:nvPicPr>
            <p:cNvPr id="24" name="Picture 23">
              <a:extLst>
                <a:ext uri="{FF2B5EF4-FFF2-40B4-BE49-F238E27FC236}">
                  <a16:creationId xmlns:a16="http://schemas.microsoft.com/office/drawing/2014/main" id="{A0A49177-CFAA-372E-B5DD-FD7D679429B4}"/>
                </a:ext>
              </a:extLst>
            </p:cNvPr>
            <p:cNvPicPr>
              <a:picLocks noChangeAspect="1"/>
            </p:cNvPicPr>
            <p:nvPr/>
          </p:nvPicPr>
          <p:blipFill>
            <a:blip r:embed="rId2"/>
            <a:srcRect/>
            <a:stretch/>
          </p:blipFill>
          <p:spPr>
            <a:xfrm>
              <a:off x="5250585" y="1520004"/>
              <a:ext cx="1690826" cy="1690826"/>
            </a:xfrm>
            <a:prstGeom prst="rect">
              <a:avLst/>
            </a:prstGeom>
          </p:spPr>
        </p:pic>
        <p:pic>
          <p:nvPicPr>
            <p:cNvPr id="8" name="Picture 7" descr="A black background with white letters&#10;&#10;Description automatically generated">
              <a:extLst>
                <a:ext uri="{FF2B5EF4-FFF2-40B4-BE49-F238E27FC236}">
                  <a16:creationId xmlns:a16="http://schemas.microsoft.com/office/drawing/2014/main" id="{8C5BBC22-508B-1945-BAB4-7CE14E17D8B3}"/>
                </a:ext>
              </a:extLst>
            </p:cNvPr>
            <p:cNvPicPr>
              <a:picLocks noChangeAspect="1"/>
            </p:cNvPicPr>
            <p:nvPr/>
          </p:nvPicPr>
          <p:blipFill>
            <a:blip r:embed="rId3"/>
            <a:stretch>
              <a:fillRect/>
            </a:stretch>
          </p:blipFill>
          <p:spPr>
            <a:xfrm>
              <a:off x="4724398" y="3274106"/>
              <a:ext cx="2743200" cy="609600"/>
            </a:xfrm>
            <a:prstGeom prst="rect">
              <a:avLst/>
            </a:prstGeom>
          </p:spPr>
        </p:pic>
      </p:grpSp>
    </p:spTree>
    <p:extLst>
      <p:ext uri="{BB962C8B-B14F-4D97-AF65-F5344CB8AC3E}">
        <p14:creationId xmlns:p14="http://schemas.microsoft.com/office/powerpoint/2010/main" val="3592924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42144</TotalTime>
  <Words>729</Words>
  <Application>Microsoft Macintosh PowerPoint</Application>
  <PresentationFormat>Widescreen</PresentationFormat>
  <Paragraphs>32</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Barlow Thin</vt:lpstr>
      <vt:lpstr>Calibri</vt:lpstr>
      <vt:lpstr>Calibri Light</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LaVerghetta</dc:creator>
  <cp:lastModifiedBy>David Sauve</cp:lastModifiedBy>
  <cp:revision>709</cp:revision>
  <cp:lastPrinted>2023-04-27T16:35:39Z</cp:lastPrinted>
  <dcterms:created xsi:type="dcterms:W3CDTF">2021-10-29T18:36:51Z</dcterms:created>
  <dcterms:modified xsi:type="dcterms:W3CDTF">2024-07-16T17:55:30Z</dcterms:modified>
</cp:coreProperties>
</file>